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нашей планеты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важнейшие природные системы: климат, вода, почва, животные и человек связаны в одном мире.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лес и почему он важен в географии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природный комплекс, где деревья задают основу растительного покрова, а рядом растут кустарники, травы, мхи и грибы. География рассматривает лес как систему, зависящую от климата, рельефа и почв, и влияющую на жизнь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находятся близ экватора и живут в жарком и влажном климате. Из‑за постоянного тепла и обилия влаги там особенно богатые составы растений и животных.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лесов Земли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крупнейший лесной пояс в северных районах. Здесь встречаются ель, сосна, пихта и лиственница; деревья приспособлены к холодам и сезонным изменениям.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умеренном поясе растут смешанные и широколиственные леса. В них больше лиственных видов, например дуб, клён и берёза, а состав меняется по широте и влажности.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есть «этажи» — ярусы. Верхний ярус образуют кроны высоких деревьев, ниже располагаются кустарники и молодые деревца. Каждый уровень получает разный свет, тепла и влажности.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средний ярусы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ниже растут травы, мхи и папоротники, а на почве лежит лесная подстилка из листьев, хвои и веточек. Разные условия создают места обитания для разных организмов.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ярусы и подстилка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крупнейшие лесные площади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массивы особенно заметны в России, Бразилии, Канаде и США, но леса распределены по планете неравномерно.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процентов видно главное: наибольшие площади связаны с северными регионами и влажными тропиками, где условия поддерживают рост лесов.
</a:t>
            </a:r>
            <a:endParaRPr lang="en-US" sz="148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перечню регионов; точные доли в процентах не указаны в исходном описании.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влияет на климат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влаги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растительность удерживает влагу, а почвенная подстилка снижает потери воды. Благодаря этому водный режим меняется медленнее, и растения легче переносят жаркие периоды.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забирают из воздуха углекислый газ и накапливают углерод в стволах, корнях и почве. Это снижает концентрацию парниковых газов и влияет на долгосрочный климат.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вырубок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уничтожении лесов воздух становится суше и жарче, а условия для засух усиливаются. Кроме того, увеличивается риск сильных паводков после дождей из-за изменения стока.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температуры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от крон уменьшает перегрев поверхности, а испарение помогает воздуху не становиться слишком сухим. В результате местный климат обычно более ровный и комфортный.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деревьев и их особенности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по-разному переносят свет, влагу и состав почв, поэтому занимают разные места в лесу.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пород делает лес более устойчивым: одни виды лучше приспосабливаются к свету, другие — к влаге и тени, поэтому лес легче переживает изменения условий.
</a:t>
            </a:r>
            <a:endParaRPr lang="en-US" sz="1417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описаниям особенностей пород из исходного текста.
</a:t>
            </a:r>
            <a:endParaRPr lang="en-US" sz="1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и связи между ними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 насекомые-разрушители разлагают листья и остатки растений и животных. Вещества возвращаются в почву, а затем снова становятся питанием для новых растений.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встретить белок, зайцев, лосей, медведей, лисиц, сов, дятлов и множество насекомых. Травоядные находят корм среди растений, а хищники регулируют численность своих добыч.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восстанавливается после пожара или вырубки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растительности зависит от почвы, влаги, семян рядом и отсутствия повторных пожаров.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круговорот веществ в лесу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из листьев и хвои медленно разлагается и превращается в перегной. Этот процесс связывает растительные остатки и запускает образование плодородного слоя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почву от размыва дождями и ветром, защищая лесную «землю» на месте. Грибы помогают корням добывать воду и минеральные вещества.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перегноя постепенно формируется почва, которая питает растения. Корни получают вещества из почвенного слоя, а растительность, в свою очередь, снова добавляет органические остатки.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лесов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потерь леса связана не только с рубками, но и с превращением лесных территорий в поля и пастбища. Особенно быстро лес исчезает в тропиках.
</a:t>
            </a:r>
            <a:endParaRPr lang="en-US" sz="148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причины сокращения лесов действуют одновременно. Для снижения потерь важно уменьшать сразу несколько факторов: давление хозяйства, пожары и фрагментацию территорий.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сокращения лесов по материалам ФАО и оценкам глобальных экологических отчетов (актуальность: 2010-е–2020-е; точные доли варьируют по регионам).
</a:t>
            </a:r>
            <a:endParaRPr lang="en-US" sz="7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лес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материалы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 для строительства, мебели и других изделий. Также из древесины получают бумагу. Важно учитывать, что чрезмерная заготовка нарушает устойчивость лесных экосистем.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леса используют в традиционной медицине и в фармацевтике. Сбор без контроля может сократить популяции редких видов и повредить среде их обитания.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 и сбор урожая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леса люди берут ягоды и орехи, собирают грибы. Для жителей рядом с лесами это часто становится частью повседневной жизни и местной экономики. Нужны правила сбора.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Отдых, туризм и рекреация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место прогулок, троп, экскурсий и отдыха. Туризм приносит пользу, когда соблюдаются тишина и чистота, а маршруты не разрушают местообитания животных 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одной из самых больших лесных территорий в мире. Крупнейшие массивы находятся в Сибири и на Дальнем Востоке, где огромные пространства долго сохраняют лесной покров и природные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крупнейшие районы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тип лесов страны — тайга. В ней растут ель, сосна, лиственница, кедр, берёза и осина. Эти леса влияют на климат больших районов Евразии и поддерживают биоразнообразие.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лесная зона — тайга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умеренные леса: сравнение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растения круглый год используют тепло и влагу, поэтому видовой состав часто богаче. В умеренных лесах рост подстраивается под смену сезонов.
</a:t>
            </a:r>
            <a:endParaRPr lang="en-US" sz="145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общим признакам видно: тропические леса более «насыщены» видами и условиями для роста, а умеренные — более сезонны. Это влияет на структуру экосистем.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географические сведения по типам лесов; конкретные численные показатели зависят от региона и методики измерений (ФАО, учебные атласы по географии, 2010-е–2020-е).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2354" y="1931425"/>
            <a:ext cx="3286991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природе и человеку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леса связаны с процессами в экосистеме: от климата и почвы до жизни животных. Ниже — примеры, как результат можно увидеть в природе.
</a:t>
            </a:r>
            <a:endParaRPr lang="en-US" sz="141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работает как единая система: его функции поддерживают и условия жизни организмов, и хозяйственные потребности людей. Поэтому охрана лесов — это не «только природа», но и безопасность ресурсов.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курсов биологии и географии; формулировки основаны на общеизвестных экологических механизмах.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лес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 охраны леса: от бытовых привычек до защиты территорий (профилактика пожаров и ответственное использование ресурсов).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участки леса в природном состоянии и защищают редкие виды растений и животных. На таких территориях рубки, охота и многие виды работ либо запрещены, либо сильно ограничены.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особенно важна для видов, которым нужны старые деревья, дупла и спокойные места без частого беспокойства. Большие пространства позволяют животным лучше находить корм и убежища.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парков контролируют состояние лесов, уменьшают вред от нарушений и следят за редкими экосистемами. Это помогает природным процессам идти естественно, без постоянных разрушительных вмешательств.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охраняемых территорий обычно регулируется правилами. Так сохраняются растения, уменьшается мусор и снижается риск пожаров, а природа остаётся живой лабораторией для изучения и обучения.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называют природным фильтром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меняет движение воздуха и воды: поток легче «растекается» под кронами и не так резко стекает по поверхности. Поэтому вокруг леса прохладнее и влажнее.
</a:t>
            </a:r>
            <a:endParaRPr lang="en-US" sz="148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на диаграмме дополняют друг друга: задержка частиц, удержание влаги и защита от ветра формируют более мягкий микроклимат. Это снижает нагрузку на почву.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эколого-географические материалы о функциях леса (объяснение механизмов: полог, подстилка, корневые системы); точные величины зависят от условий.
</a:t>
            </a:r>
            <a:endParaRPr lang="en-US" sz="7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6375" y="17607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лесам в современном мире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уничтожают деревья и нарушают почвенный покров, из‑за чего лес восстанавливается дольше. Часто они усиливаются засухой и жарой, поэтому влияние климата становится особенно заметным.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Незаконные рубки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незаконных рубках снижается возрастная структура леса и меняется состав видов. Увеличивается фрагментация территорий, а редкие места обитания могут исчезать быстрее, чем успевают восстановиться.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поля разрезают лес на части, нарушают пути миграции животных и уменьшают «тихие» зоны. Кроме того, доступ к лесу повышает риск незаконных действий.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разделение лесов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ослабляют деревья и делают их уязвимыми к стрессу. Когда влаги не хватает, растения растут хуже, а экосистема теряет способность противостоять другим угрозам.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 другие вредители быстро размножаются, когда лес ослаблен. Тогда повреждения охватывают большие площади и ускоряют деградацию насаждений.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живая система для планеты и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связывает климат, воду, почву, растения и животных в единую систему, поддерживая круговорот веществ. Его сохранение требует разумного использования ресурсов, охраны редких территорий и восстановления вырубленных участков.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2026-05-11T16:17:09Z</dcterms:created>
  <dcterms:modified xsi:type="dcterms:W3CDTF">2026-05-11T16:17:09Z</dcterms:modified>
</cp:coreProperties>
</file>