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экономике и значение общественных благ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работает устойчиво, когда рынок и государство дополняют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рынок не справляется сам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Рыночный механизм эффективен в обмене товарами и услугами, но не решает все задачи. Там, где благо доступно всем, затрагивает многих или плохо продаётся по отдельности, требуется участие государства.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7701" y="1588127"/>
            <a:ext cx="155250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государство вмешивается в экономику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блага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нельзя легко разделить между отдельными покупателями, поэтому частный бизнес часто не спешит их производить в нужном объёме. Государство берет финансирование на себя через бюджет.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одного участника могут создавать выгоды или ущерб для других людей, которые не отражаются в цене. Из-за этого рынок не показывает полную общественную стоимость решения.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и продавец нередко знают о товаре или услуге не одинаково много. Тогда возрастает риск неудачного выбора, обмана или снижения качества, а правила помогают защитить потребителя.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безработица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экономического спада часть людей теряет работу не по своей вине. Государство поддерживает спрос, занятость и доходы, чтобы смягчить последствия кризиса для общества.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рынке слишком мало продавцов, они могут влиять на цену и ограничивать выбор потребителя. Государство следит за конкуренцией и пресекает злоупотребление рыночной властью.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Невыключаемость: нельзя легко исключить неплательщика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невозможно или слишком дорого ограничить доступ только для тех, кто заплатил. Именно поэтому национальная оборона, правосудие и уличное освещение обычно оплачиваются из бюджета.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пользуется — другие не теряют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получает пользу от блага, это не мешает пользоваться им другим. Поэтому такие блага плохо делятся на отдельные покупки и часто требуют коллективного финансирования.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Неконкурентность: благо не уменьшается при использовании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благ в экономике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блага требуют разных способов оплаты и организации доступа. Это влияет на то, кто производит благо и как общество предотвращает дефицит или перегрузку.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трудность исключения и совместного потребления, тем сильнее роль государства и коллективных правил.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экономических благ; значения на диаграмме условные, для иллюстрации структуры.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благ и источников их финансирования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одни блага оплачиваются лично, а другие — через налоги и бюджет.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общественной значимости блага возрастает доля бюджетного участия, потому что рынок не обеспечивает его в достаточном объёме.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общественных благ и источников их финансирования
</a:t>
            </a:r>
            <a:endParaRPr lang="en-US" sz="7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общественной потребности к готовой услуге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государство организует финансирование, закупку и контроль общественного блага.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как главный источник доходов государства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образуют основу доходов бюджета и позволяют государству выполнять свои обязательства перед обществом. Без стабильных поступлений невозможно регулярно финансировать общие нужды.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наиболее известным налогам относятся НДС, НДФЛ, налог на прибыль организаций, имущественные налоги и акцизы. Каждый из них по-своему наполняет бюджет.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налогов оплачиваются оборона, дороги, школы, больницы, социальная поддержка и работа органов власти. Кроме того, налоги помогают перераспределять ресурсы в пользу тех, кто нуждается в помощи.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расходов бюджета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отражает приоритеты государства и показывает, какие сферы оно считает наиболее значимыми для общества.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эффект дают вложения в человека и инфраструктуру: они поддерживают рост, занятость и качество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бюджетных расходов; распределение на диаграмме условное, используется для сравнения направлений.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Инфраструктура, которая делает экономику живой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соединяющая районы и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дорога сокращает путь между городом и пригородом, выигрывают не только водители. Магазины получают больше покупателей, школьники быстрее добираются до занятий, а предприятия экономят время на доставке. Инфраструктура незаметно соединяет повседневную жизнь с экономическим ростом.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 связь как основа привычного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Электросети, водоснабжение и цифровая связь обычно воспринимаются как нечто само собой разумеющееся. Но именно они позволяют работать магазинам, больницам, школам и сервисам. Если какая-то из этих систем даёт сбой, это сразу чувствует весь город.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Инвестиции, которые запускают цепочку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вложения в мосты, сети и транспорт не заканчиваются на одном объекте. Они создают спрос на строительство, перевозки, материалы и услуги, а затем помогают бизнесу расширяться. Поэтому инфраструктура часто становится отправной точкой более широкого развития экономики.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доходов и социальная справедливость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смягчает чрезмерное неравенство через налоги, пенсии и пособия, чтобы люди могли получать базовые услуги, даже если их доходы временно низки или нестабильны.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доходов особенно важно для доступа к образованию, медицине и социальной защите: оно помогает сокращать различия в стартовых возможностях и поддерживать человеческое достоинство.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масштаб поддержки не может быть бесконечным: бюджет ограничен, а слишком высокая нагрузка на экономически активных граждан способна ослаблять стимулы к труду и предпринимательству.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эффективная социальная политика ищет баланс между справедливостью и ответственностью, соединяя помощь нуждающимся с сохранением условий для экономического роста.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эффекты и общественные издержки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личным и общественным результатом показывает, почему отдельный выбор может быть недостаточен для всего общества.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внешние эффекты не учитывать, возникает перепроизводство вредных благ и недопроизводство полезных; для исправления нужны налоги, субсидии и стандарты.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базовых понятий экономики внешних эффектов; условные индексы.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государственного регулирования экономики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меры государства влияют на поведение фирм и потребителей, а также какие цели они преследуют.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запреты уменьшают нежелательное поведение, а субсидии, стандарты и контроль помогают развивать социально полезные и конкурентные рынки.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инструментов государственного регулирования экономики
</a:t>
            </a:r>
            <a:endParaRPr lang="en-US" sz="7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и защита конкуренции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 возникает, когда один продавец или очень узкая группа компаний получает слишком большую рыночную власть и может заметно влиять на цену, объем продаж и условия сделки.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отраслях крупный поставщик действительно эффективнее нескольких мелких: так бывает в электросетях, водоснабжении и железнодорожной инфраструктуре, где затраты на дублирование слишком высоки.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ограничивает злоупотребление доминирующим положением, контролирует тарифы и защищает конкуренцию, чтобы потребитель получал более низкие цены, лучшее качество и более широкий выбор.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бюджетное решение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государственного бюджетного процесса: от выявления потребности до контроля исполнения и аудита.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сталкивается с общественными благами каждый день: освещенные улицы, безопасные дороги, работа спасательных служб, правопорядок и санитарный контроль делают городскую среду предсказуемой и безопасной.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ценность особенно заметна в ситуациях, когда система дает сбой: темные улицы, плохие дороги или отсутствие уборки сразу показывают, что за привычным комфортом стоят бюджет, организация и ответственность государства.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блага в повседневной жизни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экономическом цикле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Антициклическая политика действует не мгновенно: решения принимаются раньше, чем экономика полностью меняет фазу.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спада государство поддерживает спрос, а при перегреве ограничивает избыточное ускорение; это сглаживает колебания производства и занятости.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общих принципов антициклической макроэкономической политики; условные значения.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7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728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881" y="1675625"/>
            <a:ext cx="303450" cy="34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государственного вмешательства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процедуры замедляют решения и увеличивают издержки, из-за чего полезные меры могут запаздывать или терять эффективность.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хорошая политика требует времени на обсуждение, согласование и исполнение, поэтому реакция государства нередко медленнее, чем изменение ситуации.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планирования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прогнозы неточны, ресурсы могут уйти на проекты с низкой отдачей или не соответствующие реальным потребностям людей.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Коррупционные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слабом контроле публичные средства расходуются не по назначению, а доверие к институтам снижается и качество услуг ухудшается.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бюджета, аудит и конкуренция при закупках помогают ограничивать злоупотребления и повышать результативность расходов.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возможностей рынка и государства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задачах рынок действует лучше, а где необходимы правила и участие государства.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лучше распределяет частные ресурсы, а государство необходимо там, где важны коллективное финансирование, справедливость и исправление провалов рынка.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базовым функциям рынка и государства в экономической теории
</a:t>
            </a:r>
            <a:endParaRPr lang="en-US" sz="7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экономика работает лучше в балансе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 не сводится ни к рынку, ни к государству: рынок создает стимулы и выбор, а государство обеспечивает правила, общественные блага и социальную устойчивость.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2026-05-25T11:06:38Z</dcterms:created>
  <dcterms:modified xsi:type="dcterms:W3CDTF">2026-05-25T11:06:38Z</dcterms:modified>
</cp:coreProperties>
</file>