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Shopping: слова, фразы и ситуации из реальной жизни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для покупок в магазине, на рынке и онлайн.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говорить о покупках на английском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Shopping помогает уверенно понимать учебные диалоги, задавать вопросы о цене и размере, выбирать товары и вежливо общаться в магазине — именно те ситуации, которые часто встречаются в жизни.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954258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50" y="1954258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1750" y="1954258"/>
            <a:ext cx="452400" cy="4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06975"/>
            <a:ext cx="452400" cy="452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72325" y="3552215"/>
            <a:ext cx="452400" cy="3619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 покупок и их английские названия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359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 — это большой магазин, где обычно покупают продукты, напитки и товары для дома. Здесь удобно находить всё в одном месте и быстро сравнивать цены на похожие товары.
</a:t>
            </a:r>
            <a:endParaRPr lang="en-US" sz="965" dirty="0"/>
          </a:p>
        </p:txBody>
      </p:sp>
      <p:sp>
        <p:nvSpPr>
          <p:cNvPr id="16" name="Text 3"/>
          <p:cNvSpPr txBox="1"/>
          <p:nvPr/>
        </p:nvSpPr>
        <p:spPr>
          <a:xfrm>
            <a:off x="10772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Supermarket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34088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store — магазин с продуктами повседневного спроса. В нём часто берут хлеб, молоко, фрукты и другие небольшие покупки, которые нужны семье каждый день.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9501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Grocery store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6281750" y="243430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mall — крупный торговый центр с разными отделами и брендами. В таком месте можно не только купить вещи, но и примерить одежду, перекусить и выбрать подарок.
</a:t>
            </a:r>
            <a:endParaRPr lang="en-US" sz="979" dirty="0"/>
          </a:p>
        </p:txBody>
      </p:sp>
      <p:sp>
        <p:nvSpPr>
          <p:cNvPr id="20" name="Text 7"/>
          <p:cNvSpPr txBox="1"/>
          <p:nvPr/>
        </p:nvSpPr>
        <p:spPr>
          <a:xfrm>
            <a:off x="6823000" y="193827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Shopping mall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4845100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store — это интернет-магазин, где товар выбирают на сайте или в приложении. Такой способ покупки удобен, если нужно сравнить предложения, прочитать описание и оформить доставку.
</a:t>
            </a:r>
            <a:endParaRPr lang="en-US" sz="894" dirty="0"/>
          </a:p>
        </p:txBody>
      </p:sp>
      <p:sp>
        <p:nvSpPr>
          <p:cNvPr id="22" name="Text 9"/>
          <p:cNvSpPr txBox="1"/>
          <p:nvPr/>
        </p:nvSpPr>
        <p:spPr>
          <a:xfrm>
            <a:off x="5386350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store
</a:t>
            </a:r>
            <a:endParaRPr lang="en-US" sz="1400" dirty="0"/>
          </a:p>
        </p:txBody>
      </p:sp>
      <p:sp>
        <p:nvSpPr>
          <p:cNvPr id="23" name="Text 10"/>
          <p:cNvSpPr txBox="1"/>
          <p:nvPr/>
        </p:nvSpPr>
        <p:spPr>
          <a:xfrm>
            <a:off x="1972325" y="4012150"/>
            <a:ext cx="22905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чаще связан со свежими продуктами, овощами, фруктами и небольшими торговыми рядами. Покупатели здесь чаще общаются напрямую с продавцами и внимательно смотрят на качество товара.
</a:t>
            </a:r>
            <a:endParaRPr lang="en-US" sz="865" dirty="0"/>
          </a:p>
        </p:txBody>
      </p:sp>
      <p:sp>
        <p:nvSpPr>
          <p:cNvPr id="24" name="Text 11"/>
          <p:cNvSpPr txBox="1"/>
          <p:nvPr/>
        </p:nvSpPr>
        <p:spPr>
          <a:xfrm>
            <a:off x="2513575" y="3516125"/>
            <a:ext cx="17493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8293" y="1572874"/>
            <a:ext cx="2715214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купить: примеры словарной темы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Bread, milk, apples, vegetables, cheese and juice — это базовые слова, которые помогают говорить о покупках еды. Их легко встретить в списках покупок, на ценниках и в простых диалогах.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Notebook, pen, pencil case, backpack and ruler помогают описывать покупки для учёбы. Эти слова особенно полезны, когда нужно купить всё необходимое к уроку или собрать портфель.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принадлежности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T-shirt, jeans, trainers, jacket and skirt — слова, которые нужны для разговора о выборе вещей. Они часто сочетаются с вопросами о размере, цвете и примерке.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953116"/>
            <a:ext cx="3765900" cy="20601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 теме Shopping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составляют основу магазинных диалогов, ценников и коротких объявлений.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этих слов помогает понимать информацию в магазине и строить простые фразы без лишних затруднений.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раздела Shopping для 7 класса
</a:t>
            </a:r>
            <a:endParaRPr lang="en-US" sz="115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9150" y="360000"/>
            <a:ext cx="71097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ценники и понимать стоимость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ценнике сначала ищут название товара и цену за одну единицу. Это помогает быстро понять, что именно продаётся и сколько нужно заплатить без лишних вычислений.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главную информацию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товар весовой или жидкий, на ценнике могут быть указаны kg, g, l или ml. Эти обозначения показывают вес или объём и помогают сравнивать похожие товары.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количество и меру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Regular price и sale price показывают, насколько товар подешевел. Если разница большая, покупка может быть выгодной, но важно смотреть не только на скидку, а и на качество.
</a:t>
            </a:r>
            <a:endParaRPr lang="en-US" sz="800" dirty="0"/>
          </a:p>
        </p:txBody>
      </p:sp>
      <p:sp>
        <p:nvSpPr>
          <p:cNvPr id="15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обычную и акционную цену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вопроса о стоимости часто используют How much is it? и How much are they? Такие модели подходят для одного предмета и для нескольких товаров.
</a:t>
            </a:r>
            <a:endParaRPr lang="en-US" sz="800" dirty="0"/>
          </a:p>
        </p:txBody>
      </p:sp>
      <p:sp>
        <p:nvSpPr>
          <p:cNvPr id="17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о цене по-английски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делают покупки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покупки связаны с повседневными нуждами: едой, напитками и мелкими вещами для школы или дома.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Shopping; условное распределение для анализа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supermarket и online store, потому что они удобны для регулярных и быстрых покупок.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покупки в магазине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действий покупателя в магазине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покупателя и продавца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Could I help you? и I’m just looking, thank you. — удобное начало короткого диалога. Эти фразы позволяют обратиться к продавцу вежливо и ответить без резкости.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251282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much is this? и Do you have this in another size? помогают узнать цену и наличие нужного варианта. Такие вопросы особенно полезны при выборе одежды или обуви.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1282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Уточнить товар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4667850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try it on? и I’ll take it. используются, когда покупатель хочет проверить вещь и затем решает купить её. Это типичный обмен репликами в магазине одежды.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667850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Примерка и решение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6822875" y="2215225"/>
            <a:ext cx="1962000" cy="15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 is your change. и Thank you very much. закрывают диалог спокойно и вежливо. Эти реплики помогают запомнить, как покупатель и продавец завершают общение.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6822875" y="1511900"/>
            <a:ext cx="1962000" cy="5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покупку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одежды: размер, цвет, примерка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нашёл футболку нужного цвета и сразу посмотрел на ярлык с размером. Он примерил вещь и понял, что она не слишком тесная и не слишком длинная. После этого осталось только спросить цену и решить, покупать ли её.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Футболка, которая подошла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сравнила две похожие толстовки: одну подешевле, другую из более плотной ткани. Она проверила цвет, размер и то, как вещь выглядит на вешалке. Примерка помогла понять, какая модель удобнее для школы и прогулок.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перед примерочной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пришёл в магазин за брюками и не стал брать первую попавшуюся модель. Сначала он посмотрел на размер, затем на цвет и материал, а потом спросил продавца о примерке. Так выбор стал более точным и спокойным.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Нужная вещь без лишних ошибок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оплаты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схеме удобство растёт от наличных к бесконтактной оплате, но безопасность личных данных остаётся важной при любом способе.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2. Shopping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оплачивать покупки без контакта, однако для защиты карты и кода подтверждения нужны осторожность и внимание.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выражения часто встречаются в рекламных объявлениях о скидках и помогают быстрее понять, что именно предлагает магазин.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лексика темы Shopping для 7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запомнить основные рекламные формулы: sale, special offer, half price и buy one get one free.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6115" y="1345200"/>
            <a:ext cx="623187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минусы онлайн-покупок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когда интернет-заказ удобен, а когда требует особой проверки.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безопасных покупок и лексика темы Shopping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Онлайн-покупки удобны, если внимательно проверять описание, размер, цену и условия возврата до оплаты.
</a:t>
            </a:r>
            <a:endParaRPr lang="en-US" sz="16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интернет-магазин перед заказом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правилах безопасных онлайн-покупок и школьной лексике темы Shopping.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безопасных покупок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 подтверждает покупку и нужен при обмене или возврате товара. Если чек потерян, доказать факт оплаты бывает сложнее, поэтому его лучше сразу положить в безопасное место.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чек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проверьте цену, размер и описание, а уже потом завершайте покупку. Такой порядок помогает избежать лишних расходов, ошибок с заказом и неприятных сюрпризов после доставки.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Смотреть до оплаты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 сообщайте пароль, PIN-код, код из SMS и данные карты посторонним людям. Эти сведения нужны только для личной безопасности и оплаты, а не для переписки или звонков.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раскрывать данные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оплатой внимательно осматривайте состояние товара, упаковку и срок годности. Особенно это важно при покупке еды, где даже небольшое повреждение может быть опасным или испортить продукт.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товар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1123"/>
            <a:ext cx="4118400" cy="19586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8793" y="2821123"/>
            <a:ext cx="4118400" cy="19586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и магазин: сходства и различия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7800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рынке обычно слышны короткие диалоги, просьбы и вопросы о свежести товара. Здесь легко увидеть фрукты, овощи и небольшие прилавки, где покупатели могут поторговаться и выбрать самый свежий продукт.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7800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рынок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58793" y="1838425"/>
            <a:ext cx="41184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всё организовано иначе: есть ценники, касса и отделы с одинаково расставленными товарами. Покупателю проще сравнить варианты, быстро найти нужную вещь и спокойно оплатить покупку без торга.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58793" y="1433850"/>
            <a:ext cx="41184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супермаркета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выбор товара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покупке одежды и еды важны не только цена, но и практичность: размер, качество, свежесть и удобство использования.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Shopping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побеждает сочетание цены и подходящих характеристик, а не один яркий признак на упаковке.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покупке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без сравнения цены, размера и описания часто заканчивается разочарованием. Даже похожие товары могут сильно отличаться по качеству, посадке и удобству использования.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сравнивать параметры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состав, материал или инструкцию по уходу, вещь может быстро испортиться. Для одежды и обуви это особенно важно, потому что ошибки заметны уже после первой носки.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ярлык невнимательно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упаковка не всегда означает хороший товар. Надёжнее смотреть на характеристики, срок годности, назначение и реальные отзывы, а не только на внешний вид коробки.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Судить по упаковке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9726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чека сложнее обменять или вернуть покупку. Этот документ подтверждает оплату, поэтому его стоит сохранять до тех пор, пока товар точно не окажется подходящим.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726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Забывать чек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48580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часто путают адрес доставки, цвет и размерную сетку. Из-за такой невнимательности покупатель теряет время, а иногда и деньги на возврат или повторную доставку.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48580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Ошибаться при заказе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 делает диалог коротким, понятным и удобным для тренировки вопросов о наличии, размере и цене.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диалог по теме UNIT 2. Shopping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коротком диалоге всего несколько реплик, но они охватывают самые важные фразы: запрос, уточнение размера, цену и вежливое завершение покупки.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Shopping: уверенно в магазине и онлайн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Shopping помогает говорить о покупках по-английски: спрашивать цену, выбирать товар, понимать скидки и безопасно делать заказы в интернете.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2026-05-30T19:03:24Z</dcterms:created>
  <dcterms:modified xsi:type="dcterms:W3CDTF">2026-05-30T19:03:24Z</dcterms:modified>
</cp:coreProperties>
</file>