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наречия: обзор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уточняют обстоятельства действия, степень и связь частей текста.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наречий в английском языке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появились ещё в древнеанглийском периоде, формируясь из прилагательных и предлогов. В современном языке они служат для передачи временных, пространственных и модальных оттенков, уточняя и связывая мысли.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наречий в английском языке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 описывают способ выполнения действия, отвечая на вопрос «как?». Они уточняют характер и manner действий в предложении.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обозначают локализацию события или предмета, указывая на «где?» и обеспечивая пространственную точность высказывания.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частоты и степени отражают регулярность действия и интенсивность признака, позволяя выразить привычки и усиление смысла.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определяют момент, период или длительность действия, структурируя восприятие событий во временной последовательности.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и примеры наречий образа действия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наречий образуется добавлением -ly к прилагательным, например, quickly, happily. Это добавляет подробности к описанию действий и делает речь живой и точной.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наречий с суффиксом -ly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нерегулярные наречия, такие как fast и hard, которые не несут суффикса, но используются для выражения образа действия в речи.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из правила суффикса -ly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She runs quickly и They worked hard демонстрируют, как наречия уточняют характер действия, делая высказывание более информативным.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в предложениях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определяют, где происходит действие или находятся предметы, например, here, there, outside, что придаёт высказыванию пространственную ясность и чёткость.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повседневном общении слова вроде somewhere и nearby помогают точно указать место, способствуя успешному взаимодействию и пониманию контекста.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места: локализация действий и объектов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времени: определение момента и длительности действия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наречий структурирует восприятие речи, позволяя слушателю логично воспринимать динамику событий и их продолжительность.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из них выражают периодичность, такие как always или recently, характеризуя повторяемость и актуальность действий.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указывают на конкретный момент действия, например now или yesterday, помогая организовать повествование последовательностью событий.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частоты: описание регулярности действий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(always) описывает события, происходящие без исключения, подчёркивая абсолютную регулярность в поведении или ситуации.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действия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(often) говорит о действиях, происходящих регулярно, но с определёнными перерывами или исключениями.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Частые, но не постоянные действия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 (rarely) указывает на события, возникающие изредка, помогая акцентировать необычность или исключительность явления.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действия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(never) отрицает осуществление действия вообще, давая твёрдое эмоциональное или фактологическое определение.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 происходящие действия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наречия времени и образа действия доминируют в среднем, отражая их ключевую роль в коммуникации.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употребления наречий времени и образа действия подчёркивает их важность для точной передачи действий и событий.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различных типов наречий в современном английском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национальный корпус, 2023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степени: выражение интенсивности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степени, такие как very и almost, усиливают или смягчают характеристики действий или признаков, делая речь более выразительной и эмоционально насыщенной.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наречий степени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используются для создания сравнительных и эмфатических форм, что помогает разнообразить и обогатить языковое высказывание.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сравнительных конструкциях
</a:t>
            </a:r>
            <a:endParaRPr lang="en-US" sz="14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располагаются после основного глагола или между вспомогательным и смысловым глаголом, обеспечивая логичное и привычное для восприятия построение.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наречия частоты располагаются перед основным глаголом, но после глагола to be, что отражает их специфическую роль в структуре предложения.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наречия ставятся в начале или в конце предложения, акцентируя внимание на обстоятельствах действия для усиления выразительности.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наречия в структуре предложения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86837"/>
            <a:ext cx="4839600" cy="22845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где в предложении обычно располагаются различные типы наречий, иллюстрируя примерами их корректное употребление. Позиция зависит от функции наречия в высказывании.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расположение наречия зависит от его типа и синтаксической роли, что существенно влияет на смысл и звучание предложения.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наречия в предложении: сравнительная таблица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наречий образуется от прилагательных с помощью суффикса -ly, например, slow становится slowly. Это основное правило образования наречий в английском языке.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отличий регулярных и нерегулярных наречий помогает правильно использовать их в речи и избегать грамматических ошибок.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совпадают по форме с прилагательными, например, fast и hard, что требует особого внимания, чтобы не спутать их функции в предложении.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существует ряд исключений: наречия well, fast, hard и late не следуют этому правилу и имеют собственные уникальные формы, требующие запоминания.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и нерегулярные наречия: отличия образования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коротких односложных наречий степени сравнения образуются с помощью суффиксов -er и -est, например, faster, fastest. Эти формы короткие и обычно четко различимы.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наречий, состоящих из нескольких слогов, сравнительные степени образуются по схеме more и most: more beautifully, most carefully. Исключения: well–better–best и badly–worse–worst, требующие запоминания.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наречий: правила образования
</a:t>
            </a:r>
            <a:endParaRPr lang="en-US" sz="34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Ошибочное образование степеней сравнения, например, 'more better' вместо 'better', является распространённой ошибкой, которой следует избегать для грамотного общения.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порядка слов приводит к нечёткости: неправильное размещение наречий уменьшает выразительность и может исказить смысл предложения.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наречия и прилагательные — неправильно говорят 'She speaks English good' вместо 'well', что влияет на грамматическую корректность речи.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употреблении наречий: типичные случаи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75" y="2087925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713" y="2087925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238" y="2087921"/>
            <a:ext cx="40425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и наречия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в составе фразового глагола значительно изменяет смысл выражения, например, 'give up' означает 'сдаться', что невозможно понять из отдельных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значения глагола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глаголы: 'turn off' — выключить, 'look after' — заботиться, иллюстрируют разнообразие значений с использованием наречий в языке.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фразовых глаголов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фразового глагола не всегда выводится из частей: 'She gave up smoking' — 'она бросила курить', показывает важность восприятия целого.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целого выражения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жанр текста существенно влияет на предпочтительный тип наречий, отражая особенности коммуникативных целей и стиля.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наречий варьируется в зависимости от жанра, подчёркивая их функцию в передаче информации и выразительности текста.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наречий по функциям в текстах разных жанров
</a:t>
            </a:r>
            <a:endParaRPr lang="en-US" sz="3704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1000 текстов, 2023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Экспрессивная и коммуникативная роль наречий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наречий повышает выразительность и помогает формировать убедительные аргументы в устной и письменной речи.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для выделения важных элементов высказывания, акцентируя внимание на определённых моментах, например, 'He simply disappeared'.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усиливают эмоциональную окраску речи, позволяя точнее передавать чувства и оценки, что способствует более живой коммуникации.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наречий на логическую структуру текста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Наречия-связки, такие как however и therefore, создают логические переходы между предложениями, обеспечивая связность текста.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moreover и besides расширяет высказывание, дополняя аргументы и усиливая убедительность изложения.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средствам улучшается построение текста как в устной, так и в письменной речи, что важно для ясного общения.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помогают структурировать информацию, обеспечивая плавный переход мыслей и улучшая восприятие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цитаты с наречиями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"Slowly but surely the tide turns." — Эта цитата подчёркивает важность терпения и постоянства. Наречия усиливают идею постепенного, но верного достижения цели, создавая мотивационный эффект.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 и уверенность в высказывании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"She smiled warmly at everyone." — Наречие warmly придаёт фразе эмоциональную глубину, подчеркивая дружелюбие и тепло, которое героиня дарит другим, создавая позитивное впечатление.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влияние на окружающих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играют фундаментальную роль в точности и выразительности речи, способствуя эффективному общению и глубокому пониманию английского языка.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наречий: ключ к выразительному английскому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2026-05-07T22:00:51Z</dcterms:created>
  <dcterms:modified xsi:type="dcterms:W3CDTF">2026-05-07T22:00:51Z</dcterms:modified>
</cp:coreProperties>
</file>