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всему счёт ведёт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подводит итоги в природе и в жизни людей.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подводит итоги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днём солнце светит ниже, дни становятся короче, а ветер и дождь напоминают: пора считать урожай, запасы и дела перед зимой.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осенних месяца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03000" y="112310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часто радует теплом и ясным небом. Это начало золотой осени, когда деревья ещё держат зелёные листья, а в садах продолжают собирать поздние плоды.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03000" y="2485927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листья желтеют особенно заметно и опадают почти повсюду. Воздух становится прохладнее, по утрам чаще бывает туман, а в парках лежит шуршащий листовой ковёр.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03000" y="384875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напоминает о близкой зиме. По утрам появляются заморозки, на ветках остаётся мало листьев, а иногда в воздухе уже кружат первые снежинки.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осенью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цвет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меньшего количества света и холода листья постепенно теряют зелёный цвет. На деревьях появляются жёлтые, красные и коричневые оттенки, и осенний парк становится очень нарядным.
</a:t>
            </a:r>
            <a:endParaRPr lang="en-US" sz="1287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защищает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деревья сбрасывают листья, чтобы легче пережить холодную зиму. Так они сохраняют силы и не тратят их зря, словно укрываются от мороза.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становится тихо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 лесу и парке заметны мокрые дорожки, туманы и яркая рябина. После дождя листва блестит, а земля покрывается мягким ковром из листьев.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готовится к отдыху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изменения помогают растениям и животным перейти к зимнему периоду. В природе всё становится спокойнее, и кажется, что она тихо собирается отдохнуть.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— главный осенний итог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с грядок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из земли достают картофель, морковь, свёклу и капусту. Эти овощи долго хранятся и помогают семье готовить полезные блюда всю зиму.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из садов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снимают яблоки и груши, а ещё собирают тыквы. Спелые плоды пахнут свежестью и напоминают, сколько труда вложено в уход за деревьями.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урожая сразу идёт на стол, а часть бережно сохраняют. Люди делают заготовки, чтобы зимой в доме всегда было вкусно и сытно.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большого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показывает результат заботы, терпения и работы за весь сезон. Когда корзины полны, особенно ясно видно, как щедро отвечает природа на труд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осень помогает подготовиться к зиме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изменений и дел людей осенью.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животные осенью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Ласточки, журавли и многие другие птицы улетают туда, где теплее и легче найти корм. Так они переживают холодный сезон без лишних трудностей.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белки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прячет орехи и шишки в разных местах леса. Она делает это очень ловко, чтобы зимой было чем подкрепиться, даже если снег спрятал еду.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зиме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ищет укромное место для зимнего сна, а медведь накапливает силы перед спячкой. Осень помогает животным заранее позаботиться о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в саду и на участке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утрам взрослые и дети выходят в сад с граблями и корзинами. Они убирают листья, собирают яблоки и складывают урожай аккуратно, чтобы участок встретил зиму чистым и ухоженным.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кухне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на столе появляются банки с вареньем, солёными огурцами и другими заготовками. Когда банки закрыты, в кладовой становится уютно и спокойно, а зимой открывается вкусное напоминание об осени.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грядках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огороде перекапывают землю и убирают остатки растений. Это помогает грядкам отдохнуть до весны, а у трудолюбивых помощников в тёплых куртках остаётся приятное чувство полезного дела.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работы людей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пословица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213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делам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напоминает: осенью видно, что удалось вырастить, собрать и сохранить. У каждого дела есть результат, и он становится заметен, когда приходит время подводить итоги.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485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труду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словах слышится уважение к тем, кто работает старательно и не ленится. Хороший урожай, порядок в доме и готовность к зиме появляются не сами по себе.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13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учит думать наперёд: собрать урожай вовремя, сделать запасы и не забыть о важных делах. Такая привычка помогает встретить холод спокойно и без спешки.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485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каждого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показывает, что у каждого сезона есть своя задача. Осень завершает летние труды, помогает всё проверить и напоминает: старание всегда приносит добрый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7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звуки осени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слышно, как под ногами шуршат сухие листья. Этот тихий звук делает прогулку особенной: кажется, будто лес разговаривает очень вежливым шёпотом.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появляются жёлтые, красные, коричневые и серые оттенки. Особенно нарядно выглядят клён, берёза и рябина, будто они надели праздничные осенние наряды.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дождя стучат по крышам, окнам и дорожкам. После дождя всё вокруг становится свежим, а мокрая земля и блестящие листья выглядят особенно красиво.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ветер становится заметным даже во дворе: он качает ветки и разносит листья. Звуков меньше, чем летом, поэтому каждый шорох слышится очень ясно.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стихах и картинах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аллея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идёт по тихой аллее, где листья шуршат под ногами, а воздух уже пахнет прохладой. В такой картине осень кажется задумчивой, но очень красивой, словно природа читает медленную добрую сказку.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сад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яблоки краснеют среди жёлтых веток, а небо кажется особенно высоким и прозрачным. Художник показывает не шум, а спокойствие, и от этого осень выглядит немного грустной, но удивительно светлой.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под небом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река течёт спокойно, отражая серые облака и яркие деревья. Мягкий свет делает пейзаж тёплым, даже если в воздухе уже чувствуется холод, а осень словно хранит последние краски лета.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осень считает в школьной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портфель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школьник проверяет, всё ли лежит на месте: тетради, учебники, пенал и сменная обувь. Аккуратность помогает не забыть важное и быстро включиться в учёбу.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урокам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учит не спешить и не лениться. Нужно приходить вовремя, слушать учителя, записывать задания и выполнять их аккуратно, чтобы каждый день приносил новый результат.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парте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парта и подписанные тетради помогают не терять вещи и не путаться в заданиях. Осень словно спрашивает: умеешь ли ты держать свои дела в порядке?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старание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учебный год похож на большую осеннюю работу. Чем внимательнее и терпеливее ученик, тем лучше у него получается учиться, а значит — собирать свои маленькие успехи.
</a:t>
            </a:r>
            <a:endParaRPr lang="en-US" sz="11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осенью жили люди раньше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Сентябрь: сбор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полей и огородов убирали картофель, морковь, свёклу, капусту и зерно. Урожай нужно было собрать вовремя, пока не пришли холодные дожди и ранние заморозки.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осень: домашние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работы в поле становилось меньше, люди чинили одежду, готовили тёплые вещи и запасали дрова. Каждая мелочь была важна, потому что зимой всё пригодится.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Октябрь: заготовки на зиму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запасы пополняли сушёными ягодами, квашеной капустой, соленьями и мукой. В это время в доме часто пахло свежими овощами, деревом и тёплой печью.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зимой: порядок в запасах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Заполненные кладовые, погреба и амбары помогали спокойно встретить холода. Люди заранее проверяли, что нужно сохранить, чтобы зима не застала семью врасплох.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поля до кладовой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осенний урожай превращается в зимние запасы.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грибы и ягоды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корзинка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осенью особенно заметны подберёзовики, опята и сыроежки. Но собирать можно только те грибы, которые человек хорошо знает, иначе лесная прогулка может стать опасной.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ягоды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кустах ярко горят рябина и шиповник. Эти ягоды украшают осенний лес, а ещё привлекают птиц, которым нужно подкрепиться перед холодами.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Мох, жёлтые листья и влажная земля создают в лесу особый осенний вид. Каждая прогулка становится похожей на спокойный поиск маленьких сокровищ.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осторожности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напоминает: в природе нужно быть внимательным. Брать можно только знакомые грибы и растения, а незнакомые лучше оставить лесу и взрослым специалистам.
</a:t>
            </a:r>
            <a:endParaRPr lang="en-US" sz="13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замечать перемены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небо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облака двигаются иначе, а небо часто становится ниже и серее. Если смотреть внимательно, можно заметить, как погода меняется ещё до дождя или ветра.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звук 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шуршат под ногами, по крыше стучат капли, а ветер иногда свистит в ветках. Такие звуки помогают почувствовать, что природа готовится к зимнему отдыху.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 за птицами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ведут себя по-разному: одни улетают, другие собираются в стаи, а некоторые остаются рядом с людьми. По их поведению легко понять, как меняется сезон.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красоту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хмурый день может быть красивым, если увидеть жёлтый лист, рябиновую кисть или мокрую дорожку. Осень учит радоваться маленьким открытиям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игры и занятия детей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Букеты из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собирают разноцветные листья, складывают из них букеты и сравнивают формы. Такая игра помогает замечать оттенки осени и превращает прогулку в маленькое открытие.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приметы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со взрослыми школьники наблюдают за птицами, ветром и облаками. Так осень становится не только красивой, но и очень интересной для наблюдений.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Рисуем дары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появляются яблоки, тыквы, грибы и гроздья рябины. Дети учатся замечать, чем богата осень, и передавать её настроение цветом.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аппликации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ребята делают аппликации из кленовых листьев, шишек и желудей. Работа получается яркой и весёлой, а заодно тренирует аккуратность и фантазию.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у крыльца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крыльце стоит тяжёлая корзина, полная яблок, моркови и тыкв. Рядом пахнет влажной землёй и садом, а золотые деревья будто говорят: работа закончена не зря, пора отдыхать и радоваться щедрому урожаю.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подарки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тихого дождя лес становится особенно добрым к внимательному человеку. Между мхом прячутся грибы, а на кустах вспыхивают рябина и шиповник, словно маленькие фонарики осени.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тёплый свет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уже не греет по-летнему, но его свет делает листья яркими и мягкими. Прохладный ветер срывает их с веток, и деревья постепенно готовятся к зимнему покою.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Щедрость осени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осенних месяца помогают увидеть, как природа завершает свой труд и готовится к зиме.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Сентябрь, октябрь и ноябрь показывают, как важно всё делать вовремя: собирать урожай, наводить порядок и замечать перемены вокруг.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календарь природы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— время добрых итогов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напоминает: если трудиться вовремя, природа и люди встречают зиму спокойно. В её красках, запасах и тихих звуках скрыта простая мудрость и большая польза.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2026-05-26T00:27:20Z</dcterms:created>
  <dcterms:modified xsi:type="dcterms:W3CDTF">2026-05-26T00:27:20Z</dcterms:modified>
</cp:coreProperties>
</file>