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6550" y="1572897"/>
            <a:ext cx="4987500" cy="1915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А. С. Пушкина: главные темы и художественное своеобразие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Свобода, любовь, природа и поэзия в стихах Пушкина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489290" y="4478938"/>
            <a:ext cx="218084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лирика Пушкина важна для школьного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помогает увидеть, как в русской поэзии соединяются личные чувства, историческая эпоха и точность слова. Его стихи учат понимать настроение, образ героя и красоту родного языка.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период: лицейская поэзия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лицейских стихах слышны юношеская энергия, дружеская поддержка и радостное ожидание будущего. Пушкин часто обращается к памяти о Лицее и к теме товарищества.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ранней лирики характерны легкая ирония, живой разговорный тон и интерес к свободе. Даже простые сюжеты в ней звучат искренне и очень свежо.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этих текстах заметны точная рифма, ясная мысль и музыкальность. Ранний Пушкин быстро находит свой собственный поэтический голос.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как один из главных мотивов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смысл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стихотворениях «Вольность» и «К Чаадаеву» свобода связана не только с общественной позицией, но и с нравственной ответственностью. Поэт говорит о достоинстве личности и праве на честный выбор.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независимость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свобода — это еще и состояние духа. Она помогает человеку сохранять самостоятельность мысли, не поддаваться давлению и оставаться верным своим убеждениям.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9" y="1835776"/>
            <a:ext cx="4157718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лирики Пушкина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темы раскрывают личное и общечеловеческое в его поэзии.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Пушкина не изолированы: личные переживания переходят в общие размышления о человеке, времени и долге.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А. С. Пушкина; школьный литературный анализ
</a:t>
            </a:r>
            <a:endParaRPr lang="en-US" sz="9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любовных стихах Пушкина чувство выражено спокойно и благородно. Он не преувеличивает страдание, а показывает уважение к любимой женщине и тонкость переживания.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лирика: чувство без излишней драматичности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«Я вас любил» главное — не упрек, а светлая память о прошлом чувстве. Лирический герой умеет отпустить любовь без ревности и обиды.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«Мадонна» показывает идеал красоты, в котором соединяются земное чувство и духовная чистота. Образ любимой становится почти священным и очень гармоничным.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интонация делает любовную лирику Пушкина особенно доверительной. Она близка читателю именно тем, что в ней есть искренность, сдержанность и внутренняя сила.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лирики по этапам творчества Пушкина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 не только смену акцентов, но и постепенное усложнение поэтического мира Пушкина.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дружбы и свободы поэт приходит к философским итогам, не теряя интереса к человеку и его чувствам.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творчества А. С. Пушкина по школьному курсу литературы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«Зимнем утре» природа звучит радостно и бодро. Свет, мороз и снег создают ощущение свежего начала и подчеркивают приподнятое настроение героя.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задумчивость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«Зимней дороге» пейзаж становится спокойным и печальным. Дорога, ночь и монотонный ритм помогают передать одиночество и тихую сосредоточенность.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живого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часто показывает природу в движении: снег, ветер, смену времени суток. Благодаря этому пейзаж выглядит живым и связанным с человеческим переживанием.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музыкальность стиха усиливают образ природы. Плавный ритм помогает читателю не только увидеть картину, но и почувствовать ее настроение.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 и образ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слышит истину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«Пророк» поэт показан как человек особой духовной чуткости. Он не просто сочиняет красивые строки, а учится слышать правду мира и передавать ее людям. Такой образ подчеркивает высокую ответственность слова.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слову и народу
</a:t>
            </a:r>
            <a:pPr algn="l" indent="0" marL="0">
              <a:lnSpc>
                <a:spcPct val="100000"/>
              </a:lnSpc>
              <a:buNone/>
            </a:pPr>
            <a:r>
              <a:rPr lang="en-US" sz="7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«Поэте» Пушкин размышляет о том, что творческая сила не должна оставаться без дела. Поэт нужен тогда, когда его слово помогает другим увидеть важное и почувствовать глубину жизни. Здесь особенно заметна мысль о назначении искусства.
</a:t>
            </a:r>
            <a:endParaRPr lang="en-US" sz="93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себе и 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«Я памятник себе воздвиг нерукотворный» звучит уверенность в силе поэзии, которая переживает самого автора. Образ письменного стола, пера и рукописи напоминает о труде поэта и о том, что его слово остается с читателями надолго.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и назначение поэзии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лирический герой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развитие тем и интонаций в разных этапах творчества поэта.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мотивы в лирике Пушкина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размышляет о быстротечности времени и о том, как мгновения жизни складываются в память человека. В его стихах важно не только прожить, но и понять прожитое.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«Брожу ли я вдоль улиц шумных…» и «Элегии» звучит спокойный, зрелый взгляд на судьбу. Поэт не спорит с жизнью, а учит принимать ее перемены без озлобления.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стихи Пушкина показывают: смысл жизни связан с добротой, внутренней честностью и вниманием к людям. Даже короткая жизнь может стать значимой, если прожита достойно.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9489" y="1835776"/>
            <a:ext cx="4135544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и формы в лирике Пушкина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свободно использует разные жанры, чтобы говорить и о личном чувстве, и о больших жизненных вопросах.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у Пушкина не мешают, а помогают точнее выразить чувство, мысль и отношение к человеку.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А. С. Пушкина, изучаемые в школьном курсе литературы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говорит просто и ясно, поэтому его стихи легко читать и запоминать. За внешней легкостью всегда стоит точная мысль и тщательно выстроенная интонация.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играет звучание стиха: ритм, рифма и паузы создают музыкальность. Стихотворение звучит плавно, но при этом сохраняет внутреннюю энергию.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выбирает точные слова, живые глаголы и естественный порядок слов. Благодаря этому образ возникает без лишней вычурности и сразу становится понятным читателю.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Пушкина помогает передавать сложные чувства сдержанно и благородно. Даже короткая строка у него может выражать и настроение, и глубокий смысл.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Пушкина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настроения в лирике Пушкина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умеет соединять разные эмоциональные состояния в одном стихотворении, поэтому его лирика звучит живо и неоднообразно.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светлые и любовные интонации, но философские и гражданские мотивы создают смысловую глубину.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лирики А. С. Пушкина по школьной программе
</a:t>
            </a:r>
            <a:endParaRPr lang="en-US" sz="9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из Царскосельского лицея
</a:t>
            </a:r>
            <a:pPr algn="l" indent="0" marL="0">
              <a:lnSpc>
                <a:spcPct val="100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 Пушкина обращены к лицейским товарищам, с которыми его связывали годы учебы и общие мечты. В этих стихах слышны доверие, память о юности и теплая интонация настоящей дружбы, словно разговор продолжается через расстояние и время.
</a:t>
            </a:r>
            <a:endParaRPr lang="en-US" sz="90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и литературные собеседники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часто откликался на мысли и поступки людей своего круга. Такие стихотворения напоминают живую переписку: в них есть спор, уважение, поддержка и желание сказать важное прямо, без лишней торжественности.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женщина и образ личного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у Пушкина и стихи, связанные с переживанием любви. В них особенно заметны сдержанность, благодарность и уважение к другому человеку, поэтому личное чувство звучит светло и благородно, а не громко и драматично.
</a:t>
            </a:r>
            <a:endParaRPr lang="en-US" sz="87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Пушкин адресовал свои стихи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1811–1817: Царскосельский лицей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Пушкина рождаются в среде дружбы, учебы и юношеской свободы. Отсюда в лирику входят мотивы товарищества, надежды и веры в будущее.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1820-х: гражданская юность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совпадает с интересом к общественным переменам и теме свободы. В стихах усиливаются гражданские интонации и обращение к современникам.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1824–1826: ссылка в Михайловское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от столичной жизни делает поэзию более вдумчивой. В лирике заметнее одиночество, природа, память и спокойное размышление о человеке.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годы: зрелость поэта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все чаще говорит о назначении поэзии, времени и ответственности слова. Лирика становится более сосредоточенной, мудрой и внутренне строгой.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жизнь Пушкина связана с его лирикой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Пушкина, которые чаще всего изучают в школе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помогают увидеть разные стороны пушкинской лирики: от чувства и пейзажа до гражданской темы и размышлений о поэте.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чтении особенно важны произведения, где темы и художественные приемы выражены ясно и запоминаются с первого знакомства.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и традиция анализа лирики А. С. Пушкина
</a:t>
            </a:r>
            <a:endParaRPr lang="en-US" sz="9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лирическое стихотворение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текста к главной мысли без пропуска важных деталей.
</a:t>
            </a:r>
            <a:endParaRPr lang="en-US" sz="23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лирике Пушкина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помогают Пушкину делать мысль точной, а чувство — ясным и запоминающимся.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художественные приемы не украшают стих, а помогают точнее передать мысль и настроение.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тексты А. С. Пушкина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лирика Пушкина нужна и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Пушкина учит видеть в простых словах глубокий смысл. Его стихи понятны школьникам, но при этом открывают важные темы свободы, любви, памяти и ответственности человека.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2026-05-22T17:34:19Z</dcterms:created>
  <dcterms:modified xsi:type="dcterms:W3CDTF">2026-05-22T17:34:19Z</dcterms:modified>
</cp:coreProperties>
</file>