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белые ночи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летний город, где ночь похожа на сказку.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Петербурга: свет, который поёт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летом ночь не спешит становиться тёмной. Из-за этого город кажется особенно тихим, красивым и немного волшебным. Именно такое настроение часто вдохновляет музыку — мягкую, светлую и мечтательную.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которое не гаснет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Петербурге вечер тянется долго, и небо остаётся светлым почти до утра. Город будто не хочет расставаться с солнцем. В музыке это ощущение передают плавные мелодии и спокойный, немного сказочный характер звучания.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летняя сцена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белую ночь кажется огромной сценой под открытым небом. По улицам гуляют люди, а в воздухе будто слышится сама тишина. Для музыки это удобный образ: спокойный, светлый и очень красивый.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Невa, мосты и тихие набережные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ночь особенно красиво смотрится у воды. Невa отражает свет неба, мостов и фонарей, а набережные становятся похожими на живую открытку. Такая картина легко превращается в лирическую музыкальную пьесу.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Петербург в свете белой ночи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белая ночь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ночь дарит спокойствие: всё вокруг становится мягче, тише и светлее. Даже поздний вечер здесь похож на добрую сказку, которая не торопится заканчиваться.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вызывает удивление и радость, потому что привычная ночь ведёт себя необычно. Город кажется праздничным, а вода, улицы и дома выглядят особенно нарядно.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музыки это значит длинные мелодии, плавный ритм и тихое звучание. Такие звуки помогают услышать не шум, а красоту летнего вечера.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Невa и отражения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Невa делает белые ночи особенно яркими: в воде отражаются небо, фонари и окна домов. Свет словно становится вдвое заметнее, а город выглядит очень живым.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это можно сравнить с мягкими переливами звука. Мелодия движется спокойно и ровно, как вода, и создаёт ощущение тихого покачивания на волнах.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белые ночи подходят для музыки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город не спешит засыпать, поэтому в нём легко представить песню, романс или медленную пьесу. Всё вокруг будто просит слушать внимательнее и спокойнее.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помогают музыке звучать мягко и красиво. Для такой темы подходят тихие интонации, неторопливый темп и мелодия, которая словно идёт рядом с вечерней прогулкой.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светло почти всю ночь, музыка может напоминать мечту. Она становится немного задумчивой, но не грустной — скорее тёплой, светлой и очень уютной.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сразу узнаётся
</a:t>
            </a:r>
            <a:pPr algn="ctr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музыке Петербург часто появляется как особый образ. Композиторов привлекают его реки, мосты и дворцы, а ещё неповторимое настроение белых ночей. Такой город легко узнать по широким мелодиям и светлому звучанию.
</a:t>
            </a:r>
            <a:endParaRPr lang="en-US" sz="1144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город в звуках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показывают Петербург как город, который умеет дышать музыкой. В нём слышатся движение, простор и спокойная сила. Особенно хорошо это чувствуется в медленном темпе и светлой, плавной мелодии.
</a:t>
            </a:r>
            <a:endParaRPr lang="en-US" sz="119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Торжественность и тайна
</a:t>
            </a:r>
            <a:pPr algn="ctr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музыке нередко звучит торжественно, но при этом немного загадочно. Это похоже на прогулку по вечернему городу, когда здания кажутся выше, а вода — тише. Музыка передаёт и красоту, и лёгкое удивление.
</a:t>
            </a:r>
            <a:endParaRPr lang="en-US" sz="119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произведениях композиторов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белой ночи чаще выбирают плавную мелодию. Она течёт спокойно, без резких скачков, и напоминает тихий вечерний свет над городом.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признаки белой ночи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помогают длинные ноты и спокойные переходы. Они создают ощущение простора, лёгкости и тихого волшебства летнего северного вечера.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обычно небыстрый, а динамика мягкая. Благодаря этому музыка звучит ясно и нежно, как небо, которое долго не темнеет.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звуки и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Петербурге слышны плеск воды, шаги на набережной, далёкие голоса и колокольный звон. Эти звуки складываются в особую городскую картину, почти как уличный оркестр без дирижёра.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такое настроение легко передать флейтой, скрипкой, фортепиано и хором. Их звучание может быть прозрачным и нежным, словно свет, отражённый в воде.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в песнях и стихах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слова ещё выразительнее. Когда звучит плавная мелодия, образ белой ночи становится яснее, теплее и ближе к сердцу.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белых ночей часто встречается в песнях, стихах и романсах. Он помогает говорить о мечте, ожидании встречи и тихой радости вечерней прогулки.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любят этот образ за светлое небо, мягкий воздух и спокойный город у воды. Всё это легко представить даже без длинного объяснения — почти как картинку в окне.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урока это удобная тема: она понятна, красива и запоминается сразу. Петербург в белую ночь действительно похож на добрую сказку.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жизнь Петербурга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и концертные залы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давно живут сильные музыкальные традиции. Здесь работают театры, концертные залы и проходят спектакли, концерты и фестивали, которые собирают много слушателей.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вечера под открытым небом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особенно красиво звучат вечерние выступления. Светлое небо будто не спешит гасить сцену, и город сам становится большой площадкой для музыки и аплодисментов.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летнего города к музыкальному образу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природное явление и городские впечатления превращаются в художественный образ в музыке.
</a:t>
            </a:r>
            <a:endParaRPr lang="en-US" sz="15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238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1706" y="1830853"/>
            <a:ext cx="311063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63" y="1841136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8088" y="1857883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образа белой ночи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прозрачно, словно тонкий луч света над водой. Её высокий тембр хорошо передаёт ощущение свежего вечернего воздуха и тихого городского сияния.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умеет петь мягко и выразительно. Она помогает показать плавное движение мелодии, как будто музыка идёт вдоль набережной и отражается в реке.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Арфа создаёт мерцающее, почти сказочное звучание. Её переборы напоминают блеск фонарей в воде и делают музыкальную картину особенно нежной и светлой.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удобно передаёт спокойный вечерний ритм. На нём можно сыграть и тихие аккорды, и длинную лирическую мелодию, похожую на неспешную прогулку по городу.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Нежное хоровое звучание добавляет широту и торжественность. Оно помогает создать ощущение простора, ясного неба и большой красивой сцены под открытым небом.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разные ночи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ночь в музыке часто звучит ниже, темнее и спокойнее. В ней слышится глубина, тишина и ощущение отдыха, будто город уже крепко спит и не собирается подмигивать фонарями.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ночь, наоборот, кажется светлой и воздушной. Музыка в таком образе мягче, прозрачнее и чуть сказочнее, поэтому она напоминает долгий летний вечер, который никак не хочет кончаться.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петербургские образы в музыке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Мосты и набережные помогают услышать движение города. Они соединяют берега и как будто ведут музыку вперёд, сохраняя её плавной и спокойной.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Река, купола и шпили делают звучание узнаваемым. Эти детали сразу вызывают образ Петербурга, где свет неба и отражения в воде живут рядом.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Огни домов и фонарей добавляют тепла. В музыке они превращаются в мягкие переливы, из-за которых вечерний город кажется немного волшебным.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набережной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идёт вдоль воды и смотрит, как в ней дрожат огни. Шаги не спешат, а мелодия будто идёт рядом. В такой картине слышится спокойствие, и город кажется очень добрым.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Вдалеке слышны голоса, вода шуршит у берега, а фонари отражаются в реке. Музыкальная картина становится лиричной и прозрачной. Кажется, что летний Петербург сам тихо напевает свою мелодию.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тихого моста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стоит над рекой, а вокруг — ясное небо и мягкий свет. Музыка здесь может быть ровной и длинной, как спокойный разговор без лишних слов. Всё вокруг немного замирает, чтобы послушать вечер.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Вечерняя прогулка в музыке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Музыка помогает почувствовать настроение города. Когда звучит мягкая мелодия, Петербург кажется праздничным, а урок — почти маленьким путешествием.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Ночь не становится совсем тёмной, и это удивляет. Такое необычное наблюдение запоминается лучше обычного урока о ночном небе.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образе есть понятные вещи: свет, река, мосты и дома. Их легко представить, поэтому тема быстро складывается в яркую картинку.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Белые ночи похожи на сказку, которая происходит в настоящем городе. Это сразу интересно, потому что сказка тут не выдумана, а как будто вышла на прогулку.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запомнить эту тему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в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вдохновляют не только композиторов, но и художников, писателей, поэтов. Их привлекают мечта, тишина, ожидание и красота северного лета, которое будто светится изнутри.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изображениях этого образа особенно важны светлое небо, река, старинные здания и отражения. Такие детали помогают передать не просто вид города, а его настроение — спокойное и немного волшебное.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белые ночи стали символом Петербурга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Они объединяют природу и город. Северное небо, вода и мосты собираются в один узнаваемый образ, который легко отличить от любого другого города.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Белые ночи создают особое чувство. В них есть свет, тишина и ожидание, а музыка сразу становится лиричной, ясной и очень красивой.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Этот образ подходит и для стихов, и для песен, и для картин. Поэтому он прочно связан с Петербургом и стал его знаменитой летней визитной карточкой.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звучит светло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ночи делают Санкт-Петербург похожим на большую музыкальную картину. В ней есть свет, вода, мосты и мечта, а сама музыка звучит мягко, спокойно и очень красиво.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2026-05-24T22:07:48Z</dcterms:created>
  <dcterms:modified xsi:type="dcterms:W3CDTF">2026-05-24T22:07:48Z</dcterms:modified>
</cp:coreProperties>
</file>