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шутку и всерьёз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смех помогает понять серьёзный смысл в книге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рассказы, стихи и сказки делают чтение живым и понятным. Через улыбку легче заметить характер героя, его ошибку и важный урок о доброте, внимательности и вежливости.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смешные и серьёзные истории?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смешная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возникает, когда герой попадает в забавную ситуацию, а читатель улыбается без обиды. Такой эпизод делает текст лёгким, живым и понятным даже младшим школьникам.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становится, когда событие идёт не так, как все ожидали. Внезапная развязка помогает лучше запомнить историю и увидеть, как герой ведёт себя в необычной ситуации.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улыбку вызывает точное слово, смешное имя или удачное сравнение. Языковая находка делает текст выразительным и показывает, что автор внимательно выбирает каждую деталь.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понять персонажа: торопыгу, хвастуна, мечтателя или забывчивого героя. Смешной эпизод не просто развлекает, а раскрывает черты характера и смысл произведения.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литературе: из чего он складывается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эпизод в рассказе часто рождается из неловкости: герой отвечает невпопад, путается в словах или слишком спешит. Читатель улыбается, потому что ситуация узнаваема и понятна.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сразу увидеть настроение сцены. По лицам и позам героев заметны удивление, радость или растерянность, а значит, даже маленький читатель легко понимает, что произошло.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рассказе и картинке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Серьёзный смысл связан с важным поступком героя: нужно сказать правду, помочь другу, выполнить обещание или не полениться. Через такие действия автор показывает, как надо поступать.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короткая история может учить ответственности и уважению. Простые события в сказке или рассказе нередко скрывают важный вывод, который становится понятен после чтения.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Смешная форма не мешает серьёзной мысли, а делает её ближе ребёнку. Поэтому весёлый эпизод может запомниться лучше, чем длинное поучение.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становится серьёзным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шутка в тексте уместна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делает ли смешной эпизод произведение добрым и понятным.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74624"/>
            <a:ext cx="467617" cy="374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радоваться вместе с героями и не ранит никого. Такой юмор делает чтение тёплым, а отношения между персонажами — дружелюбными и доверительными.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задевает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Обидная шутка высмеивает внешность, речь, ошибки или особенности персонажа. Она не учит, а вызывает неприятное чувство и мешает понять добрый смысл произведения.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книге важна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полезен смешной, но доброжелательный текст. Он учит уважать других, замечать чужие чувства и смеяться не над человеком, а вместе с 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и обидная насмешка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герои в сказках и рассказах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Торопыга с пустым ведром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герой так спешил за водой, что выбежал во двор с пустым ведром и только у калитки понял ошибку. Он замер, почесал затылок и громко удивился сам себе. Такая сцена легко превращается в смешную иллюстрацию.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Хвастунишка и слишком большая рыбка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всем рассказывал, что поймал огромную рыбу, хотя в руках у него болталась маленькая рыбёшка. Друзья улыбнулись, а он покраснел и сразу стал говорить тише. На рисунке хорошо видны его важная поза и растерянный взгляд.
</a:t>
            </a:r>
            <a:endParaRPr lang="en-US" sz="97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Забывчивый заяц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пришёл на урок с двумя морковками, но забыл учебник и долго искал его в корзинке. Потом оказалось, что учебник лежал у него под лапой. Смешно выглядит и его удивление, и спокойная улыбка учительницы.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вызывают улыбку: неожиданность, узнавание знакомой ситуации и смешное несоответствие.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литературного чтения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читатель замечает одну из этих причин, смешной эпизод становится понятным и запоминающимся.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смешно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забавную ситуацию: герой спешит, путается или говорит не так, как ожидали. Сцена вызывает улыбку и сразу привлекает внимание.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ясно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 случаем скрывается ошибка, неосторожность или нехватка внимания. Ребёнок замечает, что поступок героя имеет последствия.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подводит к важной мысли: нужно быть аккуратным, честным, терпеливым и трудолюбивым. Так весёлая форма помогает запомнить полезный урок.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мысль в весёлой форме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простые слова, яркие детали и понятные события, чтобы ребёнку было легко следить за сюжетом. Смешные моменты делают историю живой и запоминающейся.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улыбкой часто скрыта важная мысль: как поступать честно, бережно и внимательно. Поэтому хороший детский текст умеет и развлекать, и учить без нравоучений.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серьёзность в работе писателя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найдите, кто именно вызывает улыбку: герой, его слова, поступок или неожиданная ситуация. Это помогает понять источник шутки.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подумайте, почему эпизод кажется смешным: из-за повтора, необычного слова, смешного имени или внезапного поворота событий.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Обратите внимание, не обижает ли шутка персонажа. Добрый юмор вызывает смех без злости и помогает лучше увидеть характер героя.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спросите себя, чему учит этот эпизод. Тогда смешное чтение превращается в настоящее понимание текста.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смешной текст внимательно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Хорошая шутка понятна сразу и не требует долгих объяснений. Она короткая, точная и связана с событиями произведения.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подходит возрасту читателя и не использует грубые слова. Такой юмор не ранит героя и не делает его смешным из-за слабости.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Удачная шутка помогает запомнить текст, потому что рядом со смехом появляется важная мысль, которую хочется сохранить.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шутку хорошей в книге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эпизода к главной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детском произведении смешная ситуация приводит к важному выводу.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случилась смешная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отвечать, посмотрел в учебник и вдруг вспомнил совсем не то правило. Класс замер, а потом улыбнулся, когда он сам заметил ошибку и поправился. На иллюстрации хорошо видны парты, доска и удивлённые лица одноклассников.
</a:t>
            </a:r>
            <a:endParaRPr lang="en-US" sz="1284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которая стала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кто-то слишком торопливо собрал портфель, а тетрадь осталась лежать на парте. Когда находку вернули, все засмеялись, потому что герой сам себя перепутал от спешки. Такая сцена легко представляется в классе с учебниками и весёлым шумком.
</a:t>
            </a:r>
            <a:endParaRPr lang="en-US" sz="121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 юмористическом произведении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нужна там, где герой выбирает, сказать правду или нет. Именно такой выбор показывает, чему он научится и почему его решение важно.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поддерживает товарища, текст становится глубже и добрее. Читатель понимает, что забота и отзывчивость важнее любой смешной ошибки.
</a:t>
            </a:r>
            <a:endParaRPr lang="en-US" sz="136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часто раскрывается без громких слов, через маленькие поступки. Серьёзная часть произведения напоминает, что старание приносит результат, даже если сначала было нелегко.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думает не только о себе, история звучит по-настоящему серьёзно. Такой эпизод учит беречь людей рядом и отвечать за свои действия.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нужна серьёзность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маленькая смешинка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забавную ситуацию и улыбаются вместе. Смех здесь не обижает, а сразу делает атмосферу тёплой и дружелюбной.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расстроился, добрый юмор помогает убрать неловкость. Становится легче снова разговаривать, делиться и слушать друг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крепкая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весёлого эпизода отношения становятся ещё лучше. Герои понимают: смеяться вместе приятнее, чем дразнить или задевать.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семье и в дружбе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читатель замечает забавный случай и улыбается. Потом становится ясно, что герой был невнимателен или поспешил, а это привело к важному уроку.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история остаётся в памяти, потому что весёлая сцена сочетается с полезным выводом. Смешное помогает легче принять серьёзную мысль и запомнить её.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важное в одном произведении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Юмор делает чтение живым, потому что помогает увидеть героя не только серьёзным, но и очень настоящим.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Серьёзная мысль нужна, чтобы за улыбкой заметить важный урок о добре, честности, труде и внимании к людям.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хороших детских произведениях смешное не спорит с серьёзным, а помогает ему стать понятнее и ближе читателю.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ребёнок читает вдумчиво, он замечает и шутку, и смысл, а значит, лучше понимает книгу и поступки героев.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шутку, и всерьёз — важный урок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умеет рассмешить и одновременно научить. Именно поэтому в литературном чтении важно замечать и весёлую форму, и серьёзный смысл: вместе они делают текст ярким, добрым и по-настоящему полезным.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2026-05-24T06:30:48Z</dcterms:created>
  <dcterms:modified xsi:type="dcterms:W3CDTF">2026-05-24T06:30:48Z</dcterms:modified>
</cp:coreProperties>
</file>