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Ладонщиков. «Скучать некогда»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весёлом детском дне, где всегда есть дело, игра и улыбка.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Ладонщиков писал простые и добрые стихи для детей. В них легко узнать знакомые вещи: игрушки, книги, прогулки, домашние дела и радость обычного дня.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Ладонщиков — поэт для детей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 ребёнок, чей день проходит в движении и занятиях. Он успевает играть, помогать дома и находить для себя новые интересные дела.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час не пустует: одно занятие сменяет другое, и от этого день кажется живым и коротким. Ребёнок не ждёт скуки, а сам заполняет время делом.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проста и понятна: если вокруг есть игра, труд и любопытство, скучать совсем некогда. Каждый момент можно провести с пользой и радостью.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тема текста — радостное и деятельное детство. Ребёнок в нём не бездействует, а постоянно чем-то занят и всё время открыт новым впечатлениям.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детская жизнь может быть наполнена играми, движением, маленькими делами и интересом к окружающему миру. Из обычных занятий складывается весёлый день.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близок младшим школьникам, потому что он напоминает их собственные будни. Всё вокруг выглядит понятным, тёплым и очень живым.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словно говорит: скука исчезает там, где есть любознательность, активность и желание участвовать в жизни. Поэтому детский мир в стихотворении звучит бодро и светло.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— подвижный, любознательный и очень живой ребёнок. Он похож то на игрока, то на помощника, то на маленького исследователя, которому всё интересно.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представить: в руках могут быть мяч, книжка, игрушки или лейка для цветов. Все эти детали подчёркивают его занятность, хорошее настроение и желание быть полезным.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активного ребёнка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активных занятий. Ребёнок играет, двигается и сразу включается в жизнь вокруг себя.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новые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чтение. Книга не даёт заскучать, потому что в ней всегда есть что-то интересное и неожиданное.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идут небольшие домашние дела. Они делают день полезным и показывают, что ребёнок умеет быть нужным.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новые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время выйти на улицу. Прогулка, общение и наблюдения за миром завершают насыщенный день.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скучать некогда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2820"/>
            <a:ext cx="306494" cy="3163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светло и по-доброму. В нём чувствуется удовольствие от простых дел, которые делают день тёплым и приятным.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полное движения и бодрости. Каждая строка словно подталкивает героя к новому занятию и не даёт ему сидеть без дела.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озорной тон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мягкая улыбка и немного шаловливого настроения. Это делает рассказ о детском дне живым и очень симпатичным.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 к 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героя с добротой и уважением. Поэтому стихотворение воспринимается как дружеский разговор, а не как строгий урок.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Ладонщиков использует простые и ясные слова, которые легко понимают даже первоклассники. Благодаря этому текст читается свободно и без лишних трудностей.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коротких фраз и чётких картин. Они быстро сменяют друг друга, поэтому чтение напоминает живой рассказ о детском дне.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легко и запоминается сразу. От этого стихотворение кажется почти разговором, в котором ребёнок делится своими делами и хорошим настроением.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написано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40" y="3419265"/>
            <a:ext cx="206940" cy="3311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22515"/>
            <a:ext cx="324602" cy="324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77" y="1731934"/>
            <a:ext cx="317232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59006"/>
            <a:ext cx="328860" cy="2630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44390"/>
            <a:ext cx="328860" cy="29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ребёнок видит мир вокруг себя, двигается и замечает много нового. Это делает день ещё более живым.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занятия, где нужно быть внимательным и активным. Они показывают, что полезное дело может приносить радость.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делает день весёлым и подвижным. Через неё ребёнок показывает свою энергию, фантазию и желание быть в движении.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домашние поручения учат заботе и ответственности. Даже простое дело в стихотворении выглядит важным и полезным.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новые мысли и интересные впечатления. Чтение помогает провести время спокойно, но совсем не скучно.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дела есть в стихотворении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коротких сцен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так, будто перед нами быстро сменяются маленькие эпизоды. Один момент — и уже другое занятие. Получается живая картина, где нет пустого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успевает ребёнок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день ребёнок успевает побывать и дома, и на улице, и в мире книг, и в игре. День выглядит насыщенным, потому что каждое дело занимает своё место и приносит радость.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детского дня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сразу вызывает улыбку: в нём всё живёт, движется и напоминает о весёлом детском дне. Ребёнку легко узнать в герое себя и свои обычные занятия.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светлое настроение и желание быть активным. Скука в таком мире кажется лишней: её заменяют бодрость, любопытство и радость от простых дел.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пробуждает интерес, потому что в каждом коротком эпизоде есть новое дело. Хочется следить за героем и вместе с ним переходить от игры к другим занятиям.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обычный день ребёнка превращается в цепочку интересных дел и заканчивается выводом о том, что скучать некогда.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лениться и скучать не стоит: вокруг всегда есть дело, которое можно начать прямо сейчас, если смотреть внимательнее и смелее.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беречь время и не тратить его впустую. Даже короткие занятия, если выполнять их с интересом, делают день полезным и запоминающимся.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ценность привычных дел: чтения, игры, прогулки и помощи дома. Они не только нужны, но и могут приносить удовольствие.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— быть любознательным, активным и добрым. Тогда ребёнок не просто проводит день, а делает его живым и наполненным смыслом.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55946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названы привычные для детей занятия: играть, читать, гулять и помогать дома. Первоклассник легко узнаёт в них свой обычный день.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88574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ведёт себя так, как ведут многие дети 6–7 лет: он активен, любопытен и старается быть самостоятельным. Это вызывает доверие и интерес.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651008" y="2571750"/>
            <a:ext cx="2170679" cy="1850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жизненные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в тексте очень простые и узнаваемые. Поэтому стихотворение легко представить, запомнить и связать со школьной и домашней жизнью.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понятен первоклассникам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стихотворение живым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Книжка, которая зовёт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короткое слово о книге сразу создаёт знакомую картину: ребёнок устроился с чтением и занят важным делом. Такая деталь делает стихотворение близким и тёплым, потому что чтение — часть обычного дня.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игрушки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предметы помогают увидеть героя в движении. Он не стоит на месте, а живо переключается с одного занятия на другое, и от этого стихотворение звучит бодро и весело.
</a:t>
            </a:r>
            <a:endParaRPr lang="en-US" sz="115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двор и маленькие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представить двор, прогулку и небольшие домашние дела. Эти детали делают картину полной: у ребёнка есть и пространство для игр, и место для полезных занятий.
</a:t>
            </a:r>
            <a:endParaRPr lang="en-US" sz="10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обращается к ребёнку мягко и тепло. В строках слышится улыбка, а не строгость, поэтому текст воспринимается как дружеский разговор.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просто и быстро, как живая детская речь. Благодаря этому стихотворение легко читать вслух и приятно слушать.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детству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принижает детские дела. Он показывает, что игра, помощь и прогулка — это важные и достойные занятия для ребёнка.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светлой и озорной. От неё возникает ощущение, что каждый обычный день может стать интересным, если смотреть на него с радостью.
</a:t>
            </a:r>
            <a:endParaRPr lang="en-US" sz="137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автора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победить скуку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стихотворении обычный интерес ребёнка постепенно превращается в активный и радостный день.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остаётся особенно ясной: день ребёнка должен быть наполнен делами и радостью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Ладонщиков, стихотворение «Скучать некогда»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мысль проходит через всё стихотворение: если есть дело, игра и интерес, скука не успевает поселиться в детском дне.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яркий образ ребёнка, который всё время чем-то занят и при этом доволен собой. Перед глазами встают книга, игрушки, движение и светлый двор.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и общее чувство: день был обычным, но совсем не скучным. В нём нашлось место и игре, и полезному делу, и радостной улыбке.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стихотворения после чтения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«Скучать некогда» нравится детям потому, что говорит о знакомых делах просто и с улыбкой. В нём есть игра, движение, помощь и радость живого 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2026-05-23T23:26:49Z</dcterms:created>
  <dcterms:modified xsi:type="dcterms:W3CDTF">2026-05-23T23:26:49Z</dcterms:modified>
</cp:coreProperties>
</file>