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секущие сторон угла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внутри угла делят его стороны пропорционально.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работать с чертежами: сравнивать отрезки без линейки, находить неизвестные длины, делить отрезок в нужном отношении и уверенно решать задачи на масштаб и подобие.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она пересекает, чтобы стать секущей для обеих.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прямая пересекает две другие, она называется секущей. В угле каждая такая прямая встречает обе его стороны и задаёт пары соответствующих отрезков.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секущей из школьного курса геометрии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расположены параллельные прямые внутри угла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параллельные прямые в пределах угла идут в одном направлении и не встречаются друг с другом. Благодаря этому чертёж остаётся упорядоченным и удобным для сравнения отрезков.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них пересекает обе стороны угла в двух точках. На каждой стороне возникают соответствующие точки, которые можно сопоставлять по порядку их появления.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соседними параллельными прямыми на сторонах угла образуются отрезки. Именно их длины затем сравнивают, чтобы увидеть, сохраняется ли одно и то же отношение.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точек на одной стороне угла совпадает с порядком соответствующих точек на другой. Это помогает не перепутать пары отрезков и правильно составить пропорцию.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параллельные секущие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и сравнения отрезков на сторонах угла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параллельных секущих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стороны угла, то отрезки на одной стороне и соответствующие им отрезки на другой стороне имеют пропорциональные длины.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пары соответствующих отрезков сохраняется одинаковое отношение. Поэтому можно сравнивать не только сами длины, но и их пропорции.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находить неизвестные длины, делить отрезки в заданном отношении и проверять правильность построения по чертежу без прямого измерения всех частей.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соответствующих отрезков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меняются пары отрезков на двух сторонах угла при одинаковом отношении.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сохраняют одно и то же отношение, значит соответствующие отрезки пропорциональны.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«Параллельные секущие сторон угла»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 на числовом примере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видеть не только отдельные длины, но и то, как пары образуют одинаковую пропорцию.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пары подтверждают одно и то же отношение: 2:3. Это и есть признак пропорциональности.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теме; данные для наглядной диаграммы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6029" y="205582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равные промежутки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параллельные прямые проведены через одинаковые промежутки, на сторонах угла они тоже отсекают равные соответствующие отрезки. Это удобно для быстрых построений.
</a:t>
            </a:r>
            <a:endParaRPr lang="en-US" sz="891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помогает сразу заметить ошибку: если отрезки получились неравными, значит, параллельные прямые или точки построены неточно и чертёж нужно исправить.
</a:t>
            </a:r>
            <a:endParaRPr lang="en-US" sz="882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промежутки особенно полезны, когда нужно разделить отрезок на одинаковые части. Построение получается аккуратным и легко проверяется по свойству пропорциональности.
</a:t>
            </a:r>
            <a:endParaRPr lang="en-US" sz="871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на части с помощью параллельных прямых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деление на второй стороне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стороне угла точки появляются в том же порядке и в согласованном отношении. Поэтому отрезки на второй стороне можно сразу сравнивать с отрезками на первой.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Откладывают равные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угла последовательно отмечают одинаковые промежутки, например по 2 см. Эти точки становятся основой для дальнейшего построения и задают нужное деление.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построение выполнено верно, соответствующие части совпадают по отношению, а при равных исходных промежутках — и по длине. Это делает метод удобным и наглядным.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каждую отмеченную точку проводят прямую, параллельную одной и той же линии. Все они пересекают вторую сторону угла и образуют соответствующие точки.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подобными треугольниками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параллельная прямая пересекает стороны угла, образуются треугольники с равными соответствующими углами. Именно параллельность обеспечивает совпадение накрест лежащих углов и запускает доказательство через подобие.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стороны изменяются в одном и том же отношении. Поэтому отрезки, которые параллельные прямые отсекают на сторонах угла, можно сравнивать не измерением, а по пропорции.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несколько таких треугольников внутри одного угла, то одинаковые углы и общая вершина позволяют связать все отрезки одной логикой. Отсюда и получается свойство пропорциональности соответствующих частей.
</a:t>
            </a:r>
            <a:endParaRPr lang="en-US" sz="11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от параллельной прямой до пропорции отрезков на сторонах угла.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известным отрезкам на одной стороне угла можно вычислить неизвестный отрезок на другой. Для этого составляют пропорцию и находят нужное значение без прямого измерения.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 отношении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удобно, когда нужно разделить сторону угла на части в заданном отношении. Параллельные прямые переносят это отношение на другую сторону, сохраняя согласованность построения.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получены пары отрезков, их можно сравнить по отношению и убедиться, что построение выполнено верно. Несоответствие отношений сразу показывает ошибку.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масштабом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схемах и планах это свойство помогает переводить реальные размеры в уменьшенное изображение и обратно. Отношения частей рисунка остаются такими же, как в исходной ситуации.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решают с помощью этого свойства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пропорции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две пары соответствующих отрезков. Видно, что увеличение происходит одинаково на обеих сторонах угла.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сохраняются: 3:4,5 = 5:7,5 = 2:3. Значит, отрезки действительно пропорциональны и связаны свойством параллельных секущих.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условия задачи.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79497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всего нарушается сравнение отрезков и почему это приводит к неверному ответу.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должна начинаться с соответствия точек и параллельности прямых. Если это нарушено, полученная пропорция не отражает свойство.
</a:t>
            </a:r>
            <a:endParaRPr lang="en-US" sz="883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в задачах на пропорциональность отрезков.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 искажений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параллельные линии помогают сохранить форму объекта и правильно перенести размеры на лист. Если направления выдержаны, части рисунка остаются согласованными, а пропорции не «съезжают» при построении.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план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или плане масштаб требует точного отношения между реальными и изображёнными расстояниями. Параллельные секущие позволяют удерживать это отношение при разметке сетки и при переносе точек на чертёж.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схеме есть несколько параллельных линий, между ними удобно откладывать равные или заданные интервалы. Тогда объекты, расположенные вдоль этих линий, сохраняют правильное взаимное положение и размеры.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черчении и масштабе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для измерений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отношению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соответствующие части на сторонах угла, затем составляют пропорцию. Так можно вычислить недостающий отрезок и проверить, совпадает ли он с рисунком.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легко увидеть, допущена ли ошибка в чертеже. Если отношения не совпадают, значит, какая-то точка выбрана неверно или проведена не та прямая.
</a:t>
            </a:r>
            <a:endParaRPr lang="en-US" sz="1174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измерить напрямую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на схеме закрыто, слишком велико или неудобно для линейки, используют пропорции. Параллельные секущие позволяют восстановить длину по уже известным отрезкам.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пропорций на числах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сгруппированы по парам, чтобы удобно сравнить соответствующие отрезки на двух сторонах угла.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отношение одинаковое: 2:3. Это подтверждает согласованность построения с свойством параллельных секущих.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условия задачи.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равных промежутка на одной стороне дают такие же соответствующие промежутки на другой.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ориентир для проверки построения и быстрого сравнения отрезков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правила по теме урока.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секущие помогают увидеть скрытую пропорцию на чертеже, связать её с подобием и использовать в задачах на длины, деление отрезков и масштаб.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2026-05-29T03:03:15Z</dcterms:created>
  <dcterms:modified xsi:type="dcterms:W3CDTF">2026-05-29T03:03:15Z</dcterms:modified>
</cp:coreProperties>
</file>