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и температура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меняет почву, воду, растения и животных.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 — это единая система, где рельеф, климат, вода, почвы, растения и животные связаны между собой. Температура воздуха помогает понять, почему природные зоны так не похожи друг на друга.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природный комплекс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температура воздуха
</a:t>
            </a:r>
            <a:endParaRPr lang="en-US" sz="273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показывает, насколько воздух нагрет в данный момент. По ней судят, какие условия сейчас складываются для почвы, воды, растений и животных.
</a:t>
            </a:r>
            <a:endParaRPr lang="en-US" sz="167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измеряют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измерения используют термометр, а результат выражают в градусах Цельсия. Это самый привычный способ сравнить погоду в разные дни и времена года.
</a:t>
            </a:r>
            <a:endParaRPr lang="en-US" sz="1672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средняя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помогает увидеть общий характер погоды за день, месяц или сезон. Она сглаживает резкие колебания и делает наблюдения более понятными.
</a:t>
            </a:r>
            <a:endParaRPr lang="en-US" sz="1571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и сезонная температура показывают, как меняются условия жизни в природном комплексе. Именно по ним заметны различия между летом, зимой и переходными периодами.
</a:t>
            </a:r>
            <a:endParaRPr lang="en-US" sz="15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температура
</a:t>
            </a:r>
            <a:endParaRPr lang="en-US" sz="313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экватору, тем больше она получает солнечного тепла. Поэтому на карте мира тёплые области обычно расположены в низких широтах.
</a:t>
            </a:r>
            <a:endParaRPr lang="en-US" sz="165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воздух становится холоднее: в горах температура ниже, чем на равнине. Из-за этого даже рядом могут быть разные природные условия.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ветер меняют нагрев поверхности. Облачный день чаще прохладнее, а открытое солнечное место прогревается быстрее и сильнее.
</a:t>
            </a:r>
            <a:endParaRPr lang="en-US" sz="1659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вода, трава и асфальт нагреваются по-разному. Именно поэтому в городе, у реки и на открытом поле температура может заметно отличаться.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основа природного комплекса
</a:t>
            </a:r>
            <a:endParaRPr lang="en-US" sz="2594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режим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природному комплексу длительный температурный режим. Он определяет, сколько тепла получает территория и насколько долго сохраняются тёплые или холодные периоды.
</a:t>
            </a:r>
            <a:endParaRPr lang="en-US" sz="167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сезонов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климату можно понять, как меняются сезоны. В одних местах лето короткое и прохладное, в других — длинное и жаркое.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тепла достаточно, формируются леса с густой растительностью. При нехватке влаги и тепла появляются открытые пространства, где растения растут реже.
</a:t>
            </a:r>
            <a:endParaRPr lang="en-US" sz="1768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зоны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помогает объяснить различия между природными зонами. Он связывает температуру, влажность и сезонность в единую картину, по которой узнают лес, степь или тундру.
</a:t>
            </a:r>
            <a:endParaRPr lang="en-US" sz="16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почва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Промерзание и оттаивание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понижении температуры почва медленно промерзает, а весной постепенно оттаивает. Это влияет на то, когда корни могут получать воду и питательные вещества.
</a:t>
            </a:r>
            <a:endParaRPr lang="en-US" sz="1689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связана и с влажностью почвы: при холоде вода дольше сохраняется, а при тепле испаряется быстрее. Поэтому почва может быть то сырой, то сухой.
</a:t>
            </a:r>
            <a:endParaRPr lang="en-US" sz="1714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перегноя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условиях остатки растений и животных разлагаются быстрее. Так в почве образуется перегной, который делает её более плодородной.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температуры зависит, насколько активно растут корни и как легко они проникают в грунт. Слишком холодная почва замедляет развитие многих растений.
</a:t>
            </a:r>
            <a:endParaRPr lang="en-US" sz="179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вода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быстрее забирает влагу с поверхности водоёмов и почвы. Из-за этого усиливается испарение, а вода быстрее переходит в пар.
</a:t>
            </a:r>
            <a:endParaRPr lang="en-US" sz="1705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охлаждается, водяной пар может превращаться в мельчайшие капли. Так появляются туман, роса и влажная дымка над землёй.
</a:t>
            </a:r>
            <a:endParaRPr lang="en-US" sz="174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морозе вода превращается в лёд. Замерзают лужи, пруды, ручьи и иногда реки, поэтому жизнь в водоёмах сильно меняется.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определяет, в каком состоянии будет вода: жидком, твёрдом или газообразном. Это влияет на круговорот воды и на условия жизни в природе.
</a:t>
            </a:r>
            <a:endParaRPr lang="en-US" sz="16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растения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тепле растения быстрее растут, наращивают листья, цветут и образуют плоды. При достаточном тепле у них идёт активный обмен веществ.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холоду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растения сбрасывают листья, чтобы уменьшить потерю влаги и защититься от морозов. Такое приспособление особенно важно для деревьев умеренного пояса.
</a:t>
            </a:r>
            <a:endParaRPr lang="en-US" sz="1686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холоде многие растения замедляют развитие или переходят в покой. Это помогает им пережить неблагоприятный период без лишних потерь.
</a:t>
            </a:r>
            <a:endParaRPr lang="en-US" sz="1765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переносят низкие температуры благодаря почкам, коре, семенам и корневищам. Эти части помогают растению восстановиться весной.
</a:t>
            </a:r>
            <a:endParaRPr lang="en-US" sz="178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животные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по-разному выбирают время активности. Одни чаще кормятся днём, другие выходят ночью, когда прохладнее и легче сохранять силы.
</a:t>
            </a:r>
            <a:endParaRPr lang="en-US" sz="174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холоде или жаре животные меняют место обитания. Некоторые совершают сезонные миграции, чтобы найти подходящие условия и пищу.
</a:t>
            </a:r>
            <a:endParaRPr lang="en-US" sz="1791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и 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пережидают неблагоприятный сезон в норах, убежищах или в состоянии спячки. Это помогает экономить энергию и защищаться от холода.
</a:t>
            </a:r>
            <a:endParaRPr lang="en-US" sz="1761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выживают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поиск пищи, скорость передвижения и способы защиты. Поэтому животные приспосабливаются не только к месту, но и к сезону.
</a:t>
            </a:r>
            <a:endParaRPr lang="en-US" sz="16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колебания температуры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максимальный прогрев обычно приходится на дневные часы.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температура выше, а к ночи заметно снижается; именно такие колебания создают разные условия в одном и том же 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суточных наблюдений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природе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температура быстро растёт, поэтому природа «запускается» после зимнего покоя. Летний максимум поддерживает активный рост и 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усиливает жизненные процессы, а холодный замедляет их. Смена температурного режима задаёт ритм всей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сезонным изменениям температуры воздуха, без привязки к конкретному региону
</a:t>
            </a:r>
            <a:endParaRPr lang="en-US" sz="14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лес умеренного пояса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лесу лето достаточно тёплое, чтобы деревья активно росли, а зима холодная и продолжительная. Поэтому здесь чётко заметна смена сезонов и состояния растений.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деревьев помогают пережить холод: осенью многие виды сбрасывают их, уменьшая потери влаги и защищаясь от морозов. Под пологом леса сохраняются более мягкие условия.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 по-разному: одни делают запасы, другие меняют корм и убежища, а некоторые впадают в зимний покой. Температура влияет на их образ жизни и время активности.
</a:t>
            </a:r>
            <a:endParaRPr lang="en-US" sz="1779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степь и её температурный режим
</a:t>
            </a:r>
            <a:endParaRPr lang="en-US" sz="232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открытая поверхность быстро нагревается днём и сильно остывает ночью. Из-за таких перепадов растения и животные должны переносить жару, ветер и нехватку влаги.
</a:t>
            </a:r>
            <a:endParaRPr lang="en-US" sz="166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часто имеют узкие листья, которые меньше испаряют воду, и длинные корни, добывающие влагу глубже в почве. Это помогает им выживать в сухом климате.
</a:t>
            </a:r>
            <a:endParaRPr lang="en-US" sz="166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прячутся в норах днём, а кормятся утром и вечером, когда прохладнее. Так они избегают перегрева и экономят воду в условиях сухой степи.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масштаб: город, пригород, возвышенность
</a:t>
            </a:r>
            <a:endParaRPr lang="en-US" sz="25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мест показывает, как быстро меняется температура на небольшом расстоянии и почему в одном районе возникают разные условия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теплее, чем за его пределами, а на возвышенности холоднее всего. Это наглядно показывает влияние поверхности и высоты на микроклимат.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микроклимата
</a:t>
            </a:r>
            <a:endParaRPr lang="en-US" sz="15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климатических поясов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экватору, тем больше солнечного тепла она получает. Поэтому природные зоны Земли распределяются не случайно, а по широтному поясу.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 больше вблизи экватора и меньше у полюсов. Именно поэтому на карте легко увидеть чередование жарких, умеренных и холодных областей.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карта климатических поясов Земли
</a:t>
            </a:r>
            <a:endParaRPr lang="en-US" sz="15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температуру воздуха
</a:t>
            </a:r>
            <a:endParaRPr lang="en-US" sz="277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одно и то же место измерения и одно и то же время наблюдения. Это нужно, чтобы сравнивать результаты без случайных ошибок и лишних отличий.
</a:t>
            </a:r>
            <a:endParaRPr lang="en-US" sz="1672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температуру измеряют термометром, а на метеостанции одновременно отмечают ветер, облачность и осадки. Такие данные помогают понять, почему воздух нагревается или остывает.
</a:t>
            </a:r>
            <a:endParaRPr lang="en-US" sz="1498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длительных записей используют термограф: он показывает изменения температуры на ленте в течение дня. Это удобно, когда нужно увидеть общий ход изменений.
</a:t>
            </a:r>
            <a:endParaRPr lang="en-US" sz="1672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 данным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измерений данные сравнивают, находят средние значения и делают выводы. Так наблюдение превращается в небольшое исследование, а не просто в набор чисел.
</a:t>
            </a:r>
            <a:endParaRPr lang="en-US" sz="16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Мини-исследование температуры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потерять наблюдения и увидеть, как меняется температура в течение недели. По ней легко построить график и заметить самые тёплые и холодные дни.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температура выше, чем утром и вечером. Такие записи показывают суточный ход и позволяют сравнивать погоду по дням.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недельных наблюдений за температурой воздуха
</a:t>
            </a:r>
            <a:endParaRPr lang="en-US" sz="13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температуры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удобно искать не только самые высокие и низкие точки, но и общий ход изменения температуры. Он показывает, когда природа получает больше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температуры приходится на день, а минимум — на ночь. Такой график помогает понять, как тепловой режим влияет на природный комплекс.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суточного графика температуры воздуха
</a:t>
            </a:r>
            <a:endParaRPr lang="en-US" sz="15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отклоняется от нормы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заморозков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заморозков особенно страдают молодые побеги, цветки и неокрепшие листья. Растения могут временно остановить рост, а некоторые части повреждаются и засыхают.
</a:t>
            </a:r>
            <a:endParaRPr lang="en-US" sz="1714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природного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аномалии нарушают привычный ритм природы: раньше зацветают растения, меняется активность насекомых, сдвигаются сроки кормления и размножения животных.
</a:t>
            </a:r>
            <a:endParaRPr lang="en-US" sz="1714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жары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сильной жаре почва теряет влагу быстрее, чем обычно, а поверхность нагревается до очень высоких значений. Это усложняет жизнь растениям и мелким животным.
</a:t>
            </a:r>
            <a:endParaRPr lang="en-US" sz="1714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справляться с такими изменениями, живые организмы используют укрытия, запасы воды, покой или смену времени активности. Так они уменьшают влияние неблагоприятной погоды.
</a:t>
            </a:r>
            <a:endParaRPr lang="en-US" sz="1614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температура как главный регулятор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управляет многими процессами в природе: она меняет почву, воду, растения и животных, а вместе с ними — облик природного комплекса. Наблюдая за температурой, мы лучше понимаем, как устроена природа.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2026-07-26T17:49:41Z</dcterms:created>
  <dcterms:modified xsi:type="dcterms:W3CDTF">2026-07-26T17:49:41Z</dcterms:modified>
</cp:coreProperties>
</file>