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вокруг нас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соединяет людей, места и возможности.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транспорт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объединяет людей, машины, дороги и правила, чтобы поездки и перевозки были возможны каждый день.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важен каждый день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школы, кружка или магазина мы часто выбираем транспорт по времени, расстоянию и удобству. Даже короткая поездка становится быстрее, если маршрут продуман заранее.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услугами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автобусы, такси и поезда помогают людям добираться вовремя, а курьерам — доставлять еду и посылки. Без транспорта многие услуги работали бы медленнее.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становятся ближе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сокращает расстояния между районами и делает город более связанным. Можно жить в одном месте, а учиться, работать и отдыхать в другом.
</a:t>
            </a:r>
            <a:endParaRPr lang="en-US" sz="1075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торговли транспорт так же важен, как для людей: он доставляет продукты, книги, одежду и технику. Поэтому он влияет почти на всё, что нас окружает.
</a:t>
            </a:r>
            <a:endParaRPr lang="en-US" sz="10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менялся со временем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передвигались пешком и несли вещи сами. Это было медленно и трудно, поэтому любые дальние поездки требовали много сил и времени.
</a:t>
            </a:r>
            <a:endParaRPr lang="en-US" sz="802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колеса, повозок, парусных судов и железных дорог сделало перевозки удобнее. Люди смогли брать больше груза и преодолевать большие расстояния.
</a:t>
            </a:r>
            <a:endParaRPr lang="en-US" sz="74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массового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транспорт стал массовым: автомобили, самолёты, трамваи и метро вошли в повседневную жизнь. Городам понадобились новые дороги, станции и расписания.
</a:t>
            </a:r>
            <a:endParaRPr lang="en-US" sz="743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транспорт всё чаще использует электронику, GPS и электрическую тягу. Это помогает точнее строить маршруты, экономить время и снижать вред окружающей среде.
</a:t>
            </a:r>
            <a:endParaRPr lang="en-US" sz="7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по этапам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показана как исторический переход от простых способов передвижения к современным технологиям.
</a:t>
            </a:r>
            <a:endParaRPr lang="en-US" sz="9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Пешее движение и велосипеды не требуют топлива и помогают перемещаться на короткие расстояния. Это самый доступный способ добраться до школы, дома или ближайшей остановки.
</a:t>
            </a:r>
            <a:endParaRPr lang="en-US" sz="859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удобны, когда маршрут нужно выбрать самому и ехать без пересадок. Они особенно полезны там, где общественный транспорт ходит редко.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 трамваи перевозят сразу много пассажиров. Трамвай движется по рельсам и получает питание от контактной сети, поэтому его маршрут заранее задан.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подходят для дальних поездок и больших потоков людей. Один состав обычно вмещает больше пассажиров и груза, чем обычный автомобиль.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удобен тем, что соединяет почти все районы города и страны. Он важен и для повседневных поездок, и для доставки товаров.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переправы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Лодки, катера и паромы помогают переправляться через реки, озёра и проливы. Они особенно полезны там, где нет мостов или нужно перевезти людей вместе с автомобилями.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суда и танкеры перевозят большие партии товаров, топлива и сырья. Для тяжёлых и объёмных грузов такой способ часто оказывается самым выгодным.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ограничивает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 водного транспорта — скорость и зависимость от портов, глубины водоёмов и погоды. Поэтому его используют там, где важнее объём, чем быстрота.
</a:t>
            </a:r>
            <a:endParaRPr lang="en-US" sz="10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Самолёты, вертолёты и беспилотники позволяют быстро преодолевать большие расстояния. Это особенно важно, когда счёт идёт на часы или нужно доставить срочный груз.
</a:t>
            </a:r>
            <a:endParaRPr lang="en-US" sz="749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требует аэропортов, взлётных полос и строгого расписания. Из-за этого он удобен не везде и не для каждой поездки.
</a:t>
            </a:r>
            <a:endParaRPr lang="en-US" sz="794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сильно влияет на полёты: туман, сильный ветер и гроза могут задержать рейс. Поэтому безопасность в воздухе требует точного контроля условий.
</a:t>
            </a:r>
            <a:endParaRPr lang="en-US" sz="794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больших энергозатрат авиаперелёты обычно дороже других видов транспорта. Их выбирают, когда важнее всего сэкономить время.
</a:t>
            </a:r>
            <a:endParaRPr lang="en-US" sz="7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повседневных поездок важны не только скорость, но и удобство, стоимость и доступность маршрута.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и срочнее поездка, тем чаще выбирают поезд или самолёт; для недолгих маршрутов удобнее автомобиль или пеший ход.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общим свойствам видов транспорта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состоит не только из техники, но и из всей среды, которая делает движение понятным и безопасным.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транспортной системы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работают вместе: без путей, узлов и сигналов движение становится медленным и опасным.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«Транспортная инфраструктура»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могут работать непрерывно, поэтому они особенно важны для длинных и устойчивых поставок нефти, газа и воды.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справка о трубопроводном транспорте; учебные материалы по теме.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идут без остановки и без обычных дорожных пробок.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вообще движется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начинается с источника энергии: мышечной силы, топлива, электричества или другой тяги. Именно энергия позволяет преодолевать расстояние и поддерживать скорость, нужную для поездки или перевозки груза.
</a:t>
            </a:r>
            <a:endParaRPr lang="en-US" sz="69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транспорт встречает сопротивление: трение о дорогу, воздух или воду. Чем оно меньше, тем экономичнее движение, поэтому у машин гладкие формы, а у поездов и судов — особая конструкция.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делает движение безопасным и точным. Руль, тормоза, педали, рычаги, сигналы и автоматические системы помогают менять направление, снижать скорость и вовремя останавливаться.
</a:t>
            </a:r>
            <a:endParaRPr lang="en-US" sz="719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Направляющие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Направляющие элементы задают путь: колёса катятся по дороге, поезд идёт по рельсам, самолёт держится в воздухе благодаря крыльям. Они помогают двигаться устойчиво и предсказуемо.
</a:t>
            </a:r>
            <a:endParaRPr lang="en-US" sz="7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общественный транспорт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движения пассажиров от выбора маршрута до пересадки и выхода на нужной остановке.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транспортной безопасности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ситуацией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быть внимательным к обстановке вокруг. Нельзя отвлекаться на телефон, резко выходить на проезжую часть или толкаться в салоне, на платформе и у дверей.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пользоваться средствами защиты. Ремень, шлем, поручни и ожидание за линией безопасности уменьшают риск травм и делают поездку спокойнее для всех.
</a:t>
            </a:r>
            <a:endParaRPr lang="en-US" sz="956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знать и соблюдать правила дорожного движения. Светофоры, знаки и разметка помогают всем участникам понимать, когда двигаться, а когда ждать и пропускать других.
</a:t>
            </a:r>
            <a:endParaRPr lang="en-US" sz="8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сделать правильно?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85396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Встать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Подойдите к остановке заранее и остановитесь на безопасном расстоянии от края. Так легче видеть приближающийся автобус и не мешать другим людям.
</a:t>
            </a:r>
            <a:endParaRPr lang="en-US" sz="695" dirty="0"/>
          </a:p>
        </p:txBody>
      </p:sp>
      <p:sp>
        <p:nvSpPr>
          <p:cNvPr id="12" name="Text 3"/>
          <p:cNvSpPr txBox="1"/>
          <p:nvPr/>
        </p:nvSpPr>
        <p:spPr>
          <a:xfrm>
            <a:off x="2377499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Дождаться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бегите к двери и не выходите на дорогу перед подъезжающим транспортом. Сначала нужно дождаться полной остановки и только потом готовиться к посадке.
</a:t>
            </a:r>
            <a:endParaRPr lang="en-US" sz="695" dirty="0"/>
          </a:p>
        </p:txBody>
      </p:sp>
      <p:sp>
        <p:nvSpPr>
          <p:cNvPr id="13" name="Text 4"/>
          <p:cNvSpPr txBox="1"/>
          <p:nvPr/>
        </p:nvSpPr>
        <p:spPr>
          <a:xfrm>
            <a:off x="390104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Сесть безопасно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двери открылись, заходите по очереди и не задерживайтесь у входа. Внутри сразу держитесь за поручень, чтобы не потерять равновесие при движении.
</a:t>
            </a:r>
            <a:endParaRPr lang="en-US" sz="695" dirty="0"/>
          </a:p>
        </p:txBody>
      </p:sp>
      <p:sp>
        <p:nvSpPr>
          <p:cNvPr id="14" name="Text 5"/>
          <p:cNvSpPr txBox="1"/>
          <p:nvPr/>
        </p:nvSpPr>
        <p:spPr>
          <a:xfrm>
            <a:off x="5424595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Помочь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салоне есть пожилые люди, пассажиры с детьми или люди с ограниченной подвижностью, уступите место. Это обычное правило вежливости и безопасности.
</a:t>
            </a:r>
            <a:endParaRPr lang="en-US" sz="695" dirty="0"/>
          </a:p>
        </p:txBody>
      </p:sp>
      <p:sp>
        <p:nvSpPr>
          <p:cNvPr id="15" name="Text 6"/>
          <p:cNvSpPr txBox="1"/>
          <p:nvPr/>
        </p:nvSpPr>
        <p:spPr>
          <a:xfrm>
            <a:off x="6948147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Ехать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сохраняйте спокойствие, не толкайтесь и не отвлекайтесь на шум у входа. Внимательность помогает доехать без лишних рисков и задержек.
</a:t>
            </a:r>
            <a:endParaRPr lang="en-US" sz="6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наибольшая нагрузка часто связана с индивидуальными поездками на машине, а более эффективные варианты уменьшают выбросы на одного пассажира.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экология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и электрический транспорт обычно экологичнее личного автомобиля на одного пассажира.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экологии транспорта; сравнительная оценка по общим характеристикам видов транспорта.
</a:t>
            </a:r>
            <a:endParaRPr lang="en-US" sz="5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эффект зависит не только от самого транспорта, но и от того, сколько людей он перевозит и откуда берётся энергия для движения.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экологичных решений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едет одним маршрутом или чем меньше требуется энергии, тем ниже нагрузка на городскую среду.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материалам урока, без точных числовых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современном транспорте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помогает транспорту выбирать маршрут, обходить пробки и точнее рассчитывать время прибытия. GPS используется и в автомобилях, и в автобусах, и в службах доставки.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следят за скоростью, расстоянием, дверями и состоянием узлов. Они повышают безопасность и помогают заранее заметить неполадку, пока она не стала серьёзной проблемой.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и табло показывают, что происходит на остановке, платформе или дороге. Пассажиры видят изменения расписания, а диспетчеры быстрее реагируют на задержки и заторы.
</a:t>
            </a:r>
            <a:endParaRPr lang="en-US" sz="87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потоками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светофоры и системы управления движением распределяют поток транспорта точнее. Они сокращают лишние остановки, делают перекрёстки безопаснее и помогают городу работать быстрее.
</a:t>
            </a:r>
            <a:endParaRPr lang="en-US" sz="8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доставки товаров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 производства до точки, где его получает человек.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Транспорт: выбор, который важен каждый день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становится удобным и полезным тогда, когда люди умеют выбирать подходящий вид поездки, соблюдать правила и учитывать влияние своего решения на других и на природу.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2026-07-26T23:32:43Z</dcterms:created>
  <dcterms:modified xsi:type="dcterms:W3CDTF">2026-07-26T23:32:43Z</dcterms:modified>
</cp:coreProperties>
</file>