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микромир: главное и темы урока
</a:t>
            </a:r>
            <a:endParaRPr lang="en-US" sz="308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Макромир — это всё видимое, микромир — невероятно малое и невидимое невооружённым глазом.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макро- и микромира в биологии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 века биологи изучали только видимые объекты — растения, животных, человека. Введение микроскопа Антони ван Левенгуком открыло невидимый микромир. Телескопы расширили знания о макромире, включая планеты и Луну.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макромир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Макромир включает разнообразных живых существ, видимых без оптических приборов. Например, дерево в парке носит на себе множество насекомых, а человек и собака — более крупные представители макромира.
</a:t>
            </a:r>
            <a:endParaRPr lang="en-US" sz="1402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макроорганизмов сильно варьируются: от маленьких муравьёв, едва заметных глазу, до высоких деревьев и крупных китов, достигающих десятков метров длины.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макромира обитают в различных средах — от наземных растений и животных до птиц в небе, демонстрируя множество адаптаций к окружающему миру.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макромира в биологии: примеры
</a:t>
            </a:r>
            <a:endParaRPr lang="en-US" sz="2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и вирусов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состоит из организмов, невидимых невооружённым глазом. Бактерии и вирусы — крошечные существа, размеры которых измеряются микрометрами и нанометрами, они играют важную роль в природе и здоровье.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строительные блоки жизни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минимальные единицы живых организмов, встречающиеся у растений, животных и микробов. Без микроскопа рассмотреть детали клетки невозможно.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простейших и пыльцы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бактерий, микромир включает простейшие, клетки кожи и пыльцу растений. Эти микроскопические объекты открывают новый уровень понимания живого.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микромир: мир невидимого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видимого: макроскопическое и микроскопическое
</a:t>
            </a:r>
            <a:endParaRPr lang="en-US" sz="208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человека может различать объекты от примерно 0,1 мм, что ограничивает наблюдение мелких форм без помощи техники.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 видимости включает пыльцу, мелких насекомых и частицы пыли, видимых, но с недоступными глазу деталями строения.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позволяют увидеть клетки, бактерии и молекулы — объекты, недоступные при обычном зрении.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размеров: от дерева до атома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объектов простираются от более метра до долей нанометра, что показывает огромную разницу в масштабах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позволяют понять, почему одни объекты видимы, а другие доступны лишь через микроскоп.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учебника биологии, 2024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изучения миров: от глаза до микроскопа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фотоаппараты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Макрообъекты изучают наблюдением невооружённым глазом и с помощью фотографий для детального анализа.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стёкла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стёкла помогают видеть мелкие детали макроскопических объектов, недоступные при обычном зрении.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увеличить объекты в 1000 раз, открывая мир клеток и микробов.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увеличение до миллиона раз для изучения вирусов и молекул на нанометровом уровне.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тополь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может вырасти до 30 метров в высоту, служит средой обитания для многих животных и играет важную роль в экосистемах.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кошка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типичный представитель животных макромира, длиной около половины метра, с развитой системой чувств и поведения.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мухомор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заметный представитель грибного царства, достигающий в высоту около 15 сантиметров, с яркой красной шляпкой.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и карась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маленький — всего около 7 мм, а карась — пресноводная рыба длиной до 20 см, оба — важные звенья пищевых цепей.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макромира: растения, животные и грибы
</a:t>
            </a:r>
            <a:endParaRPr lang="en-US" sz="23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крошечные обитатели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длину до 2 микрометров, живут везде и выполняют важные задачи в природе и организме человека.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существа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инфузория — микроскопические организмы размером 10–100 микрометров, которые двигаются и питаются, активно исследуются биологами.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размером около 20 нанометров видны только под мощными электронными микроскопами, обладают уникальной структурой.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ДНК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молекулы ДНК около 2 нанометров, она хранит генетическую информацию всех живых организмов.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микромира: бактерии, простейшие и вирусы
</a:t>
            </a:r>
            <a:endParaRPr lang="en-US" sz="26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минимальная единица живого мира
</a:t>
            </a:r>
            <a:endParaRPr lang="en-US" sz="282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жизни, основа структуры всех организмов, от простейших до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варьируют от 10 до 100 микрометров у животных и могут достигать 1 сантиметра у некоторых водорослей.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внутреннее содержимое клетки от внешней среды, обеспечивая её целостность и обмен веществ.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цитоплазма, ядро и органоиды, которые выполняют жизненно важные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ключевые органоиды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включает ядро, клеточную мембрану, цитоплазму и митохондрии. Каждый органоид имеет собственную роль, обеспечивая жизнедеятельность клетки в целом.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генетическую информацию и управляет процессами внутри клетки. Митохондрии производят энергию, необходимую для работы всех частей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159" y="1406675"/>
            <a:ext cx="435043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макромир и микромир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макро- и микромиром по типу объектов, размеру и методам исследования.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микромир отличаются по масштабам и инструментам изучения, что отражает их уникальные особенности и методы.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микромир?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микромира способствует развитию медицины, помогая понять болезни, вызванные бактериями и вирусами, и создавать эффективные лекарства.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знания о микроскопических вредителях позволяют разрабатывать способы защиты растений и повышения урожайности.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микробные клетки для создания новых биопродуктов, что открывает перспективы в науке и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Макроорганизмы изучают для понимания разнообразия животных и растений, что помогает сохранять экосистемы и биологическое равновесие.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раскрывают взаимоотношения хищников и травоядных, объясняя устойчивость природных сообществ.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играют ключевую роль в кислородном балансе и климате, делая важный вклад в поддержание жизни на Земле.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птиц и зверей отражает адаптацию к среде, что изучается для охраны дикой природы и рационального использования ресурсов.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макромира в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уровней организации живого
</a:t>
            </a:r>
            <a:endParaRPr lang="en-US" sz="289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биологии о структуре и функциях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зрения: где помогает техника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глаз не различает объекты меньше 0,1 мм, поэтому микроскопы необходимы для изучения клеток и микробов, раскрывая невидимый микромир.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рассмотреть мельчайшие детали, как, например, капля воды, где под микроскопом видны микроорганизмы и бактерии.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открытий: от первых микроскопов до генетики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этапы развития биологических знаний, начиная с изобретения микроскопа и заканчивая расшифровкой человеческого генома.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показывают прогресс от простых наблюдений к сложным методам, расширившим понимание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биологические источники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значение: примеры из жизни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макромире выращивание растений и уход за животными обеспечивают питание и экологическое равновесие в окружающей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микромире полезные бактерии применяются при изготовлении продуктов питания и создании лекарств, включая антибиотики и вакцины.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знакомятся с результатами этих знаний в повседневной жизни, например, при лечении болезней современными препаратами.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 позволяют получать более чёткие и детальные изображения микромира, открывая ранее недоступные структуры в живых клетках.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 биологических исследованиях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и роботы помогают изучать поведение микроорганизмов и их взаимодействие с окружающей средой без человеческого вмешательства.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и ДНК-аналитика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анализе ДНК и моделировании клеточных процессов способствует пониманию механизмов болезней и разработке новых методов терапии.
</a:t>
            </a:r>
            <a:endParaRPr lang="en-US" sz="1484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жизни: технологии и открытия
</a:t>
            </a:r>
            <a:endParaRPr lang="en-US" sz="25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макро- и микромира: основа биологии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между микромиром и макромиром обогащает знания о природе и способствует развитию эффективных решений в науке и медицине.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2026-05-08T09:16:28Z</dcterms:created>
  <dcterms:modified xsi:type="dcterms:W3CDTF">2026-05-08T09:16:28Z</dcterms:modified>
</cp:coreProperties>
</file>