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учения о биосфере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глобальная оболочка Земли, включающая всё живое, регулирующая природные циклы.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концепции биосферы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"биосфера" впервые предложено Эдуардом Суэссом в 1875 году и существенно развито В.И. Вернадским, подчеркнувшим единство живого и неживого вещества в глобальной системе.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область Земли с живыми организмами, простираясь в атмосфере вверх на 20–25 км, вниз в литосферу на 2–3 км и включает всю гидросферу.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ограничены возможностями выживания жизни, которая требует определённых условий, таких как температура и доступность питательных веществ.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микроорганизмы обитают в экстремальных средах, от термальных источников до подледных озёр, но за этими пределами жизнь невозможна.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биосферы и её границы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биосферы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Атмосфера, гидросфера и литосфера формируют биосферу как связную систему. Атмосфера обеспечивает газовый обмен, гидросфера — водную среду, а литосфера — твёрдую основу.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оболочек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обмена веществ и энергии происходят между этими слоями, поддерживая жизнедеятельность и экологический баланс внутри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— совокупность всех организмов, осуществляющих обмен веществ и энергии, поддерживая биосферу.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веществ в биосфере по Вернадскому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Биокосное вещество возникает из взаимодействия живого и неживого, как плодородный чернозём, преобразующий среду обитания.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Биогенное вещество образовано жизнедеятельностью организмов, например, известняки и уголь, аккумулирующие биологически важные элементы.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 — неживая материя без признаков влияния жизни, например, гранит и глина, образующие основу литосферы.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509128"/>
            <a:ext cx="4389600" cy="1943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биосферы: сравнительный анализ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веществ по происхождению, примерам и их роли в биосфере показывает важную функцию живого вещества в формировании планетарных процессов.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определяет формирование новых веществ и обеспечивает динамику биосферы.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В.И. Вернадский, 1926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управляет биогеохимическими круговоротами, регулируя содержание ключевых элементов и обеспечивая стабильность химического состава.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живого вещества в биосфере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формируют газовый состав атмосферы, поддерживая баланс кислорода и углекислого газа, необходимый для жизни всех форм.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влияют на процессы почвообразования и водный режим, поддерживая плодородие и гидравлический цикл.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круговороты веществ в биосфере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производят и потребляют кислород, обеспечивая дыхание и фотосинтез. Баланс этих процессов поддерживает атмосферный состав и поддерживает жизнь.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циркулирует через растения, животных, почву и атмосферу, связывая процессы фотосинтеза и дыхания и регулируя климат через парниковые газы.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и водный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фиксируется организмами и возвращается в атмосферу, а водный цикл обеспечивает распределение влаги, необходимой для всех живых организмов и экосистем.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круговорота углерода в биосфере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биогеохимии, 2022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играют ключевую роль в обмене углерода, связывая атмосферу и морские экосистемы.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фотосинтезом и дыханием поддерживает стабильный углеродный цикл и климат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азота биосферой — ключевой процесс для поддержания плодородия почв и круговорота элементов.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27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140 млн тонн
</a:t>
            </a:r>
            <a:endParaRPr lang="en-US" sz="4227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2023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азота фиксируется ежегодно живыми организмами, обеспечивая доступность жизненно важных соединений для растений и поддерживая экосистемы.
</a:t>
            </a:r>
            <a:endParaRPr lang="en-US" sz="16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сложные взаимодействия природы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живой комплекс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представляет собой сложную экосистему, где деревья, животные и микроорганизмы взаимозависимы. В нём происходят циклы веществ и энергетические потоки, поддерживающие саморегуляцию среды и обеспечивающие устойчивость биосферы.
</a:t>
            </a:r>
            <a:endParaRPr lang="en-US" sz="927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как биологический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пресноводных экосистемах озёр обитают различные организмы — рыбы, водоросли, бактерии. Биохимические процессы в воде формируют уникальные условия, где происходит обмен газами и круговорот питательных веществ.
</a:t>
            </a:r>
            <a:endParaRPr lang="en-US" sz="992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Океанская система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охватывают большую часть биосферы и служат основным источником кислорода. Морские экосистемы включают планктон, рыбы и кораллы, взаимодействующие в глобальных биогеохимических циклах и влияющие на климат.
</a:t>
            </a:r>
            <a:endParaRPr lang="en-US" sz="994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газ, снижая концентрацию парниковых газов и регулируя тепловой баланс атмосферы, что способствует стабилизации климата.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биосферы на климат Земли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биомасса ежегодно фиксирует до двух миллиардов тонн CO2, играя важную роль в углеродном цикле и замедляя темпы глобального потепления.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через биогеохимические процессы смягчает экстремальные климатические явления, поддерживая экологическое равновесие и устойчивость природных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 и биосфера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цианобактерий (около 2.5 млрд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начали выделять кислород в атмосферу, что привело к формированию кислородного слоя и изменению химического состава биосферы.
</a:t>
            </a:r>
            <a:endParaRPr lang="en-US" sz="935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(около 540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разнообразие организмов увеличило биологическую активность, что усилило биогеохимические процессы и сложность экосистем.
</a:t>
            </a:r>
            <a:endParaRPr lang="en-US" sz="967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организмов на сушу (около 400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суши растениями и животными изменило почвообразование и газовый состав атмосферы, способствуя формированию современных экосистем.
</a:t>
            </a:r>
            <a:endParaRPr lang="en-US" sz="912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человечества как фактора влияния начало новый этап в изменении структуры биосферы с акцентом на антропогенные процессы.
</a:t>
            </a:r>
            <a:endParaRPr lang="en-US" sz="10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Бурный рост населения и урбанизация вызывают загрязнение воздуха и воды, что разрушает биологические сообщества и снижает качество среды.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биосферу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освоение ресурсов приводит к обезлесению, истощению почв и деградации экосистем на больших территориях.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 усугубляется утратой мест обитания и изменением природных условий, что подрывает устойчивость биосферы.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кислотности океанов вследствие выбросов СО2 негативно сказывается на морской флоре и фауне, нарушая геохимические циклы.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выбросы углекислого газа по странам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энергетического агентства,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растут преимущественно в странах с быстро развивающейся экономикой, что требует глобальных мер контроля.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высокими выбросами несут основную ответственность за изменение климата, что подчеркивает необходимость международного сотрудничества.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баланса экономики, экологии и социальной сферы с учётом сохранения биологических ресурсов и среды обитания.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экологически чистых технологий и сохранение биоразнообразия поддерживают функции биосферы и предотвращают деградацию экосистем.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соглашения, такие как Парижское соглашение, направлены на ограничение вредного воздействия человека и сохранение планеты.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устойчивое развитие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российских заповедников и парков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 — жемчужина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заповедник охраняет уникальные экосистемы озера Байкал и прилегающих территорий. Здесь обитает множество эндемичных видов, а природные условия строго сохраняются для балансирования биосферы.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Приокско-Террасный заповедник — охрана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специализируется на сохранении зубров и разнообразных лесных сообществ. Инфраструктура направлена на поддержание природных процессов в их естественном виде.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Валдайский национальный парк — природное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объединяет водораздел между Балтийским и Каспийским бассейнами, сохраняет леса и болота, обеспечивая устойчивые экосистемные функции и служа местом исследований.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экстремальные погодные явления, нарушая традиционные биогеохимические циклы и адаптацию живых организмов.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и перспективы биосферы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пресной воды и загрязнение влияют на здоровье человека и состояние природных систем, требуя новых подходов к ресурсосбережению.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 снижает устойчивость экосистем и их способности к саморегуляции, создавая угрозы для жизни на Земле.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международного сотрудничества, инноваций и экологического образования — ключ к сохранению биосферы и устойчивому будущему.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впервые подчеркнул единство живого и неживого вещества как основу устойчивости планетарных процессов.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В.И. Вернадского в учение о биосфере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ввёл понятие ноосферы, обозначающее следующий этап развития биосферы под влиянием сознательной деятельности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исследования заложили основы экологии и биогеохимии, существенно повлияв на современное понимание взаимодействия жизни и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 основа жизни и ответственности человека
</a:t>
            </a:r>
            <a:endParaRPr lang="en-US" sz="3171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сложный, саморегулирующийся механизм, поддерживающий жизнь на Земле. Сохранение её баланса требует научного подхода, ответственного отношения и международных усилий для благополучия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2026-05-10T01:28:40Z</dcterms:created>
  <dcterms:modified xsi:type="dcterms:W3CDTF">2026-05-10T01:28:40Z</dcterms:modified>
</cp:coreProperties>
</file>