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4748" y="769550"/>
            <a:ext cx="3599004" cy="358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мир городов-государств, где рождались граждане, законы и соперничество.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Государства-полисы Древней Греции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296" y="1017350"/>
            <a:ext cx="3196609" cy="314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Греции появились полисы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острова и море разделили греческие земли на отдельные долины. Здесь города росли самостоятельно, вокруг крепостей и рынков, и со временем превращались в независимые центры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полис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округа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объединял сам город и прилегающие сельские земли. Жители пользовались общими законами, защищали одну территорию и считали её своей общей родиной.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порядки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полиса были свои органы управления, войско, деньги и обычаи. Поэтому соседние города могли жить по-разному, хотя все оставались частью греческого мира.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входил в полис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полиса было неоднородным: граждане обладали правами, свободные переселенцы занимались делами и торговлей, а рабы выполняли тяжёлую работу без личной свободы.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греков полис был не просто местом жительства. Это было сообщество людей, которое нужно было защищать, поддерживать и в котором каждый знал своё место.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и агора — главные места города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располагался на возвышенности и служил укреплённым центром. Здесь стояли храмы, хранились святыни, а в минуту опасности жители могли укрыться за стенами.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была главной площадью полиса. На ней торговали, узнавали новости, встречались с соседями и обсуждали дела, которые касались всего города.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показывал священную и защищённую сторону города, а агора — его повседневную и общественную жизнь. Вместе они отражали устройство греческого полиса.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лица полиса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Афин и Спарты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знаменитых полиса развивались по-разному и показывают, насколько разнообразной была древнегреческая жизнь.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опирались на торговлю и участие граждан, а Спарта — на силу армии и строгий порядок.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Греции; обобщение учебного материала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полисе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численно главную часть населения составляли зависимые группы, а политические права принадлежали лишь гражданам.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Меньшинство граждан определяло жизнь полиса, тогда как большинство жителей не участвовало в управлении.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 составе населения греческого полиса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принимались решения в Афинах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управления в афинском полисе по материалам школьного курса истории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важные решения принимали сами граждане. Они участвовали в собраниях, обсуждали законы и выбирали должностных лиц, поэтому управление зависело не только от знати.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Солона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начал изменения, которые ослабили влияние богатых родов. Его меры помогли упорядочить жизнь полиса и расширили участие граждан в общественных делах.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Клисфена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Клисфен укрепил основы демократии, сделав систему управления более открытой. После его преобразований граждане получили больше возможностей влиять на дела города.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Перикла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Перикле в управлении могли участвовать и небогатые граждане. Но афинская демократия всё равно не распространялась на женщин, рабов и переселенцев.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спартанского мальчика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детства спартанца приучали к строгому распорядку. Он учился терпеть холод, голод и усталость, чтобы вырасти выносливым и дисциплинированным воином, готовым подчиняться приказам и не жаловаться на трудности.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гражданина-воителя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спартиат большую часть времени посвящал военной службе и тренировкам. От него ожидали не богатства и красноречия, а силы, выдержки и верности полису, который ставил войну выше всего остального.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илоты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спартанцы упражнялись и воевали, землю обрабатывали илоты. Благодаря их труду граждане могли сосредоточиться на службе, а сама Спарта сохраняла образ закрытого и сурового военного общества.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 — полис воинов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начали основывать новые поселения за пределами Эллады, прежде всего на берегах Средиземного и Чёрного морей.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толкали нехватка земли, поиск новых богатств и желание расширить торговлю. Новые места открывали больше возможностей для жизни и обмена.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сохраняли греческий язык, религию и обычаи, но управлялись самостоятельно. Так греческий мир стал значительно шире самой материковой Греции.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колонизация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полисы соперничали друг с другом
</a:t>
            </a:r>
            <a:endParaRPr lang="en-US" sz="294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подталкивало полисы укреплять стены, строить корабли и искать выгодные союзы. Особенно остро конкурировали города с разными экономическими интересами.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важнее были ресурсы и влияние, тем сильнее возрастало противостояние. Оно ослабляло Грецию, но ускоряло развитие флота и военного дела.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Древней Греции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270" y="1038650"/>
            <a:ext cx="2942461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войны между полисами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для 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редко могли долго в одиночку противостоять сильному врагу. Поэтому они вступали в союзы, надеясь на поддержку соседей, общую оборону и более уверенные позиции в споре за влияние.
</a:t>
            </a:r>
            <a:endParaRPr lang="en-US" sz="1214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море
</a:t>
            </a:r>
            <a:pPr algn="l" indent="0" marL="0">
              <a:lnSpc>
                <a:spcPct val="100000"/>
              </a:lnSpc>
              <a:buNone/>
            </a:pPr>
            <a:r>
              <a:rPr lang="en-US" sz="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Делосский союз объединял города, которые опирались на флот и торговлю. Афины постепенно превратили его в инструмент собственного могущества, контролируя союзников и собирая с них взносы.
</a:t>
            </a:r>
            <a:endParaRPr lang="en-US" sz="1176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и суша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Пелопоннесский союз строился вокруг Спарты и её авторитета среди сухопутных городов. Его участники рассчитывали на военную силу спартанцев и на защиту от соперников в Греции.
</a:t>
            </a:r>
            <a:endParaRPr lang="en-US" sz="1292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ослабление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победы над персами показали, что греки способны действовать вместе, но затем соперничество вернулось. Пелопоннесская война истощила ресурсы многих полисов и сделала их менее устойчивыми.
</a:t>
            </a:r>
            <a:endParaRPr lang="en-US" sz="12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становились гражданином полиса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мальчика из семьи гражданина к полноправному участию в жизни города.
</a:t>
            </a:r>
            <a:endParaRPr lang="en-US" sz="12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026" y="1038300"/>
            <a:ext cx="4231798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отличались самые известные греческие полисы и на каких сильных сторонах строилась их жизнь.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полис развивался по-своему: одни опирались на море и торговлю, другие — на войско и выгодное положение.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Древней Греции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полисы Древней Греции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010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на акрополе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над городом поднимались храмы, которые были видны издалека. Они напоминали жителям, что полис не только живёт, но и чтит своих богов, а значит, достоин уважения и защиты.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508313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театр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агоре собирались жители, а рядом строились театры и общественные здания. Такие места показывали, что полис — это не только стены и дома, но и общая жизнь, разговоры и праздники.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640655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 колонны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Крепостные стены защищали город, а каменные колонны и статуи украшали его. Чем богаче был полис, тем более величественными становились его постройки, и тем сильнее чувствовалась гордость граждан.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архитектура говорила о силе полиса
</a:t>
            </a:r>
            <a:endParaRPr lang="en-US" sz="27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греческие полисы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разных полисов легко понимали друг друга и могли участвовать в общих праздниках, хотя их города оставались независимыми.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культура помогала грекам чувствовать себя одним народом даже при политической раздробленности.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Древней Греции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полисная система имела ограничения
</a:t>
            </a:r>
            <a:endParaRPr lang="en-US" sz="2804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права принадлежали только гражданам-мужчинам. Женщины, рабы и переселенцы жили в полисе, но не могли решать важные государственные вопросы и влиять на власть.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были гражданами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полисах тяжёлую работу выполняли рабы. Это облегчало жизнь части граждан, но делало общество несправедливым и основанным на принуждении.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рабского труда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между городами нередко переходило в войны. Вместо общего развития полисы тратили силы на защиту, что ослабляло всю Грецию в целом.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конфликты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полис заботился прежде всего о себе. Из-за этого грекам было трудно действовать как единое государство, а сильным соседям — легче подчинять разрозненные города.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страны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полисе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день жителя древнегреческого города-государства и его связь с общими делами полиса.
</a:t>
            </a:r>
            <a:endParaRPr lang="en-US" sz="12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от полисов в истории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самоуправление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показали, что жители города могут сами решать важные вопросы через собрания, советы и выбор должностных лиц, а не только подчиняться одному правителю.
</a:t>
            </a:r>
            <a:endParaRPr lang="en-US" sz="118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Афинский опыт научил ценить участие граждан в жизни государства. Позже эту идею по-разному развивали многие страны, когда создавали свои формы управления.
</a:t>
            </a:r>
            <a:endParaRPr lang="en-US" sz="1254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 архитектуре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храмы, колонны, театры и площади стали образцом для многих народов. Их формы до сих пор напоминают о красоте и порядке древнегреческих городов.
</a:t>
            </a:r>
            <a:endParaRPr lang="en-US" sz="115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закрепили мысль, что город нужно защищать и развивать сообща. Эта идея помогала жителям чувствовать ответственность не только за себя, но и за свой полис.
</a:t>
            </a:r>
            <a:endParaRPr lang="en-US" sz="12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 — основа греческой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сделали Древнюю Грецию особым миром свободных граждан, законов и традиций. Именно в них появились Афины, Спарта и важные идеи, повлиявшие на всю последующую историю.
</a:t>
            </a:r>
            <a:endParaRPr lang="en-US" sz="451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2026-06-01T01:46:14Z</dcterms:created>
  <dcterms:modified xsi:type="dcterms:W3CDTF">2026-06-01T01:46:14Z</dcterms:modified>
</cp:coreProperties>
</file>