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1700" y="2793575"/>
            <a:ext cx="39984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среда отбирает полезные признаки и формирует разнообразие жизни?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606975"/>
            <a:ext cx="5081700" cy="17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как результат действия естественного отбора
</a:t>
            </a:r>
            <a:endParaRPr lang="en-US" sz="393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не возникают случайно у одной особи: в популяции уже есть наследственные различия, а среда сохраняет наиболее полезные из них. Именно так естественный отбор постепенно меняет виды на протяжении многих поколений.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появляются адаптации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как механизм накопления полезных признаков
</a:t>
            </a:r>
            <a:endParaRPr lang="en-US" sz="1966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51950" y="1585498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рекомбинации постоянно создают новые сочетания генов. Благодаря этому в популяции возникает наследственная изменчивость, на которой может действовать естественный отбор.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51950" y="2745373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успешность особей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варианты признаков одинаково полезны в конкретной среде. Одни повышают выживаемость, другие помогают лучше находить пищу, избегать врагов или оставлять больше потомства.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168650" y="802998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наследуется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признак способствует размножению, его носители чаще передают соответствующие аллели потомкам. Со временем такие варианты становятся всё более распространёнными в популяции.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68650" y="1961534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фенотипа к генотипу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действует на видимые и функциональные особенности организма — фенотип. Однако результатом становится изменение генетического состава популяции, а не отдельной особи.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168650" y="3120059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эволюционный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признаки закрепляются не мгновенно, а постепенно. Поэтому адаптация — это итог длительного отбора, а не кратковременная реакция организма на среду.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адаптация в популяции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действие наследственной изменчивости и естественного отбора в изменяющейся среде.
</a:t>
            </a:r>
            <a:endParaRPr lang="en-US" sz="11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кактусов листья превращены в колючки, поэтому растение теряет меньше воды и становится менее доступным для травоядных животных. Это пример приспособления строения к жизни в засушливой среде.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0584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мех и слой подкожного жира помогают белому медведю удерживать тепло в Арктике. Такие особенности строения уменьшают теплопотери и позволяют переживать сильные морозы.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2959788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рыб и дельфинов вытянутое, обтекаемое тело снижает сопротивление воды при движении. Благодаря этому животные тратят меньше энергии на плавание и быстрее перемещаются.
</a:t>
            </a:r>
            <a:endParaRPr lang="en-US" sz="1158" dirty="0"/>
          </a:p>
        </p:txBody>
      </p:sp>
      <p:sp>
        <p:nvSpPr>
          <p:cNvPr id="13" name="Text 5"/>
          <p:cNvSpPr txBox="1"/>
          <p:nvPr/>
        </p:nvSpPr>
        <p:spPr>
          <a:xfrm>
            <a:off x="514575" y="3840163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 могут затрагивать не только тело в целом, но и отдельные органы. Их форма, размеры и расположение часто напрямую связаны с условиями обитания.
</a:t>
            </a:r>
            <a:endParaRPr lang="en-US" sz="11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приспособлений часто сочетаются в одном организме и усиливают друг друга.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изменения строения, но успешность вида обычно обеспечивается сочетанием нескольких типов адаптаций.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«Адаптации как результат действия естественного отбора»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адаптаций по характеру признаков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1193500"/>
            <a:ext cx="2784000" cy="32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946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верблюда выделяется концентрированная моча, а потоотделение снижено. Это помогает сохранять влагу в пустыне, где дефицит воды становится главным ограничивающим фактором.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северных широт усиливается образование тепла и накапливается жир. Такие изменения помогают поддерживать постоянную температуру тела в холодном климате.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Засухоустойчивость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растений при недостатке влаги закрываются устьица, уменьшается испарение и развивается более глубокая корневая система. Это повышает шансы пережить засуху.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обмена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 не всегда заметны внешне, но они особенно важны для выживания. Они связаны с тем, как организм расходует энергию, воду и другие ресурсы.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137637"/>
            <a:ext cx="3962400" cy="14159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конкретные условия среды определяют полезные признаки организмов.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принцип ясен во всех средах: полезен именно тот признак, который помогает пережить главный фактор отбора.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«Адаптации как результат действия естественного отбора»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разным средам обитания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5" y="1642900"/>
            <a:ext cx="21836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444" y="1642900"/>
            <a:ext cx="145575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3606" y="1642900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606" y="316554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2050" y="3155850"/>
            <a:ext cx="218362" cy="194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85368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адаптации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5487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Перелёты птиц помогают избегать неблагоприятных сезонов и находить корм в более выгодных районах. Это снижает риск голода и повышает шансы на успешное размножение.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84300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пустынные животные активны ночью, когда ниже температура и меньше потери воды. Такое поведение уменьшает перегрев и делает жизнь в жарком климате более безопасной.
</a:t>
            </a:r>
            <a:endParaRPr lang="en-US" sz="1185" dirty="0"/>
          </a:p>
        </p:txBody>
      </p:sp>
      <p:sp>
        <p:nvSpPr>
          <p:cNvPr id="11" name="Text 3"/>
          <p:cNvSpPr txBox="1"/>
          <p:nvPr/>
        </p:nvSpPr>
        <p:spPr>
          <a:xfrm>
            <a:off x="651372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потомстве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Кормление, охрана и обучение детёнышей повышают их выживаемость. Чем больше потомства доживает до взрослого состояния, тем успешнее передаются наследственные признаки.
</a:t>
            </a:r>
            <a:endParaRPr lang="en-US" sz="1185" dirty="0"/>
          </a:p>
        </p:txBody>
      </p:sp>
      <p:sp>
        <p:nvSpPr>
          <p:cNvPr id="12" name="Text 4"/>
          <p:cNvSpPr txBox="1"/>
          <p:nvPr/>
        </p:nvSpPr>
        <p:spPr>
          <a:xfrm>
            <a:off x="654875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Стайное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стае или косяке снижает риск нападения хищников. Коллективное движение, сигнализация и взаимная защита делают группу более устойчивой.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84300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Постройки и убежища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Норы, гнёзда и другие убежища создают защищённые условия для отдыха, выведения потомства и укрытия от неблагоприятной погоды. Это важная форма приспособительного поведения.
</a:t>
            </a:r>
            <a:endParaRPr lang="en-US" sz="1185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и мимикрия как формы защиты
</a:t>
            </a:r>
            <a:endParaRPr lang="en-US" sz="2149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Невидимка среди ветвей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Палочник напоминает сухую ветку не только формой, но и неподвижностью. Такая маскировка помогает ему не привлекать внимание птиц и других хищников, особенно в растительном покрове, где любая ошибка заметна сразу.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как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Покровительственная окраска позволяет насекомым сливаться с листвой, корой или почвой. В результате добычу труднее заметить, а сами животные получают больше времени на спасение или нападение.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под видом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Муха-журчалка внешне похожа на осу, хотя не имеет её жала. Это пример мимикрии: сходство с опасным видом отпугивает врагов и повышает шансы организма выжить.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форма отбора сохраняет не любые, а наиболее успешные варианты признака в конкретной среде и при определённой структуре популяции.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может смещать признак, удерживать его среднее значение или поддерживать крайности — всё зависит от условий среды.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школьного курса биологии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естественного отбора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местообитаниях растения накапливают воду в стеблях или листьях, что позволяет переживать длительные периоды без осадков и уменьшать зависимость от внешнего увлажнения.
</a:t>
            </a:r>
            <a:endParaRPr lang="en-US" sz="1048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Эфемероиды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кратковременного увлажнения они быстро проходят весь жизненный цикл, успевая зацвести и дать семена до наступления засухи или неблагоприятного сезона.
</a:t>
            </a:r>
            <a:endParaRPr lang="en-US" sz="1072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Солянки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этих растений избыток соли либо выводится наружу, либо накапливается в особых клетках, что помогает сохранять водный баланс в засолённых почвах.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растения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Игловидные листья уменьшают испарение, а смола защищает от повреждений насекомыми и грибами. Такие признаки особенно важны в холодных и бедных средах.
</a:t>
            </a:r>
            <a:endParaRPr lang="en-US" sz="1105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у растений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632" y="1120600"/>
            <a:ext cx="3084285" cy="341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у животных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 меняет окраску шерсти по сезонам, благодаря чему становится менее заметным на снегу зимой и на фоне летней растительности в тёплый период.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и зрение 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глаза и очень чувствительный слух позволяют совам успешно охотиться в сумерках и ночью, когда многие другие хищники хуже ориентируются.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движение рыб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обеспечивают получение кислорода из воды, а плавники помогают сохранять равновесие, маневрировать и быстро менять направление при движении.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приспособления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 широко распространены покровительственная и предупреждающая окраска, а также химическая защита, снижающая риск нападения хищников.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всегда относительна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изменение среды делает прежнее приспособление недостаточным и запускает новый этап отбора.
</a:t>
            </a:r>
            <a:endParaRPr lang="en-US" sz="11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58565"/>
            <a:ext cx="4094100" cy="16316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под действием антибиотика выживают редкие устойчивые особи, а затем быстро увеличивается доля их потомков.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 не создаёт устойчивость, а отбирает уже существующие варианты; неполный курс лечения ускоряет распространение резистентных форм.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школьного курса биологии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 к антибиотикам как пример отбора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человека: биология и среда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Переваривание лактозы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части взрослых сохраняется активность лактазы, поэтому молочный сахар усваивается и во взрослом возрасте. Это пример наследственного признака, связанного с особенностями питания человека.
</a:t>
            </a:r>
            <a:endParaRPr lang="en-US" sz="1244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2339763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горах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жителей высокогорий нередко наблюдаются особенности дыхания и кровообращения, помогающие эффективнее использовать кислород в разрежённом воздухе и сохранять работоспособность.
</a:t>
            </a:r>
            <a:endParaRPr lang="en-US" sz="1266" dirty="0"/>
          </a:p>
        </p:txBody>
      </p:sp>
      <p:sp>
        <p:nvSpPr>
          <p:cNvPr id="11" name="Text 4"/>
          <p:cNvSpPr txBox="1"/>
          <p:nvPr/>
        </p:nvSpPr>
        <p:spPr>
          <a:xfrm>
            <a:off x="514575" y="3475575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малярии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популяциях распространены варианты генов, повышающие устойчивость к малярии. Их частота связана с давним воздействием инфекции в отдельных регионах.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признак может давать преимущество только при определённой интенсивности фактора; за пределами этого диапазона его эффект ослабевает.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Полезность признака нелинейна: максимум достигается при оптимуме условий, а затем снижается из-за ограничений организма и перегрузки среды.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школьного курса биологии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силы фактора среды и полезности признака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и видообразование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популяции живут в разных средах, естественный отбор действует на них по-разному. В результате закрепляются неодинаковые признаки, полезные именно в данных условиях.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преграды, различия в местах обитания, сроках размножения и поведении уменьшают обмен генами и ускоряют накопление различий между группами.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изменяются строение, физиология и поведение организмов. Чем дольше сохраняется изоляция, тем сильнее различия и тем труднее скрещивание между популяциями.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накопленные изменения становятся достаточно выраженными, возникает репродуктивная изоляция. Тогда адаптации выступают не итогом, а этапом образования новых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208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20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298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адаптаций для биосферы и 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определяют, где именно может жить вид, какие природные зоны он заселяет и насколько устойчиво существует в составе экосистемы.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адаптаций важно для объяснения устойчивости бактерий и вирусов к препаратам. Это помогает точнее применять лекарства и сдерживать распространение резистентных форм.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об адаптациях помогают выводить сорта и породы, лучше переносящие засуху, холод и вредителей, что повышает надёжность урожая и продуктивность животных.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об адаптациях позволяют оценивать, смогут ли виды приспособиться к изменению климата, фрагментации местообитаний и другим быстро меняющимся условиям среды.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появляются и закрепляются только под действием отбора в конкретной среде. Когда условия меняются, меняется и их ценность, поэтому эволюция остаётся непрерывным процессом.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 — не раз и навсегда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2026-06-01T23:25:24Z</dcterms:created>
  <dcterms:modified xsi:type="dcterms:W3CDTF">2026-06-01T23:25:24Z</dcterms:modified>
</cp:coreProperties>
</file>