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Луны: от физических характеристик до значимых миссий и влияния на Землю.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Луна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Луны в науке и культуре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древний спутник Земли, изучаемый человечеством с древних цивилизаций. Она играла ключевую роль в календарях и космологических представлениях, а этапы её освоения связаны с советской Луна-2 и высадкой «Аполлон-11».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характеристики Луны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Луны составляет 3474 км, что почти в четыре раза меньше земного, а её масса — 7,35×10^22 кг, около 1/81 массы Земли, что влияет на гравитацию и движение объекта.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спутника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на поверхности равна 1,62 м/с², около 16,5 % от земной, а отсутствие атмосферы вызывает значительные перепады температуры и отсутствие защитных слоёв.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условия и гравитация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находится на среднем расстоянии 384 400 км от Земли; её орбита обладает небольшим эксцентриситетом, что приводит к изменениям расстояния во время обращения.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 орбитальные параметры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химический состав Луны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кора состоит из оксидов кислорода, кремния, магния, железа, кальция и алюминия. Поверхность покрыта реголитом — смесью пыли и обломков, образованных под воздействием метеоритных ударов.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 коры и реголит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 располагается мантия толщиной до 1000 км, а ядро диаметром около 300-400 км предположительно частично расплавлено и металлического состава.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внутренностей Луны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почти не имеет атмосферы, а её магнитное поле чрезвычайно слабое, что отражается на способности удерживать газы и влияние на космическую радиацию.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магнитное поле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возникновения Луны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главной теории, около 4,5 млрд лет назад Земля столкнулась с протопланетой Тейя, что вызвало выброс материалов, из которых позже образовалась Луна.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гигантского столкновения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другой гипотезе, Земля и Луна образовались вместе на одной орбите из протопланетного диска, что объясняет некоторые их химические сходства.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формирование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Альтернативно предполагалось, что Луна была захвачена гравитацией Земли после формирования в другой части Солнечной системы, но эта версия имеет ряд непреодолимых трудностей.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Гравитационный захват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обращается вокруг Земли за 27,3 суток, показывая всегда одну и ту же сторону из-за синхронного вращения.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Орбитальный эксцентриситет равен 0,055, что вызывает изменения расстояния от 356 500 до 406 700 км.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и вращательные особенности Луны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орбиты Луна к эклиптике около 5°9′ объясняет периодичность лунных и солнечных затмений.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Луны: распределение по времени цикла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цикл длится 29,53 суток, изменяясь по освещённости вследствие положения относительно Земли и Солнца.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растущих и убывающих фаз по времени обуславливает изменение видимого размера и яркости Луны.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лунных и солнечных затмений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затмения происходят, когда Луна заходит в тень Земли, частично или полностью исчезая из поля зрения наблюдателей.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возникают при расположении Луны между Землёй и Солнцем, создавая узкую зону затмения и короткую продолжительность явления.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76484"/>
            <a:ext cx="4348200" cy="23083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лунных и солнечных затмений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лунных и солнечных затмений показывают различия в частоте, длительности и области видимости, влияя на доступность для наблюдателей.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затмения более длительны и доступны широкому кругу наблюдателей, тогда как солнечные — узконаправленные и редкие для конкретных мест.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моря — базальтовые равнины, покрывающие около 16% поверхности, образовались в результате древних вулканических извержений.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разнообразных размеров свидетельствуют о длительной метеоритной активности, крупнейший — Южный полюс-Эйткен с диаметром около 2500 км.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геология поверхности Луны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моря включают Море Дождей, Море Ясности и Море Кризисов, играющие важную роль в геологическом разделении поверхностей.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и скалы формируют характерный ландшафт, выявленный при телескопических и космических исследованиях.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климатические условия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температуры на поверхности Луны достигают +127°C, а ночью падают до -173°C из-за отсутствия атмосферы, которая могла бы удерживать тепло и смягчать перепады температур.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затенённых областях у полюсов фиксируются температуры около -240°C, где сохраняется водяной лёд. Лунный климат не включает водяной цикл и изменчивые атмосферные явления, типичные для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Луны на земные процессы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взаимодействие между Луной и Землёй вызывает приливы и отливы, высота которых в океанах достигает 12–16 метров, воздействуя на экосистемы и прибрежные процессы.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 Луны влияет на биоритмы живых организмов, а лунный свет играет важную роль в традиционной навигации и адаптациях экосистем.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стабилизирует наклон оси вращения Земли приблизительно на 23,5°, что предотвращает резкие климатические колебания и способствует устойчивости условий для жизни.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425" y="3188538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мифах и культуре различных народов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Луна ассоциировалась с Артемидой (Селеной), а у римлян — с богиней Дианой, символизируя женственность и циклы природы.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и римская мифологии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славян Луна — бог Месяц, олицетворяющий переменчивость жизни и времени, с лунными праздниками, связывавшими природу и общественные ритуалы.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верования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лунных фаз в календарях влияло на праздники, такие как Пасха и Рамадан, интегрируя Луну в религиозные и культурные обряды.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календари и праздники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Луна была символом бога Тота, связанного с мудростью, временем и календарями, отражая глубокую связь с астрономией и религией.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Древнеегипетская традиция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телескопических исследований Луны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1610 году Галилей впервые применил телескоп для изучения Луны, обнаружив её горы и кратеры. Эти наблюдения разрушили представление о Луне как идеально гладком теле.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и первые наблюдения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Риччоли разработал первую детализированную карту Луны с номенклатурой её структур, заложив основы лунной топографии и научной терминологии.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Картографирование Джованни Риччоли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спектроскопия расширила познания о химическом составе и микроструктуре поверхности, а крупные обсерватории продолжают мониторинг изменений в лунном ландшафте и окололунном пространстве.
</a:t>
            </a:r>
            <a:endParaRPr lang="en-US" sz="1079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 наблюдения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станции: достижения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впервые осуществил мягкую посадку на Луну (Луна-9, 1966) и доставил лунный грунт автоматическими аппаратами. Луноход-1 стал первым дистанционно управляемым ровером на поверхности Луны.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«Луна» СССР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(Kaguya), Китай (Chang’e) и Индия (Chandrayaan) активно исследуют Луну, изучая её геологию и ресурсы с помощью современных автоматических аппаратов.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Азии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Ranger, Surveyor и Lunar Orbiter США предоставили высокоточные карты и снимки Луны, обеспечив критически важные данные для подготовки пилотируемых миссий.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миссии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541437"/>
            <a:ext cx="4348200" cy="2660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Пилотируемые миссии: «Аполлон»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 шести пилотируемых экспедициях программы «Аполлон», включая время на Луне и доставленный лунный грунт.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«Аполлон» доставили в общей сложности 382 кг лунного грунта, заложив основу для детального изучения лунной поверхности.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 будущие проекты освоения Луны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планирует создание окололунной базы и возвращение человека на Луну, сосредотачиваясь на долговременном присутствии и развитии инфраструктуры.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Artemis (2020-е)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стимулируют исследования и развитие технологий, готовящих почву для пилотируемых миссий на Марс и дальнейшие космические экспедиции.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продолжает автоматические миссии для сбора и доставки лунного грунта, а также изучение ресурсов и геологии Луны.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серия Chang’e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аппараты Луна-25, Луна-26 и Луна-27 нацелены на исследование полярных регионов и отработку технологий посадки на поверхность Луны.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Роскосмоса (2020-е)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ресурсы и перспективы их использования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водяного льда на Луне, особенно в затенённых полярных кратерах, представляют собой важный ресурс для поддержания жизни и производства топлива в будущем.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препятствия включают высокую стоимость доставки ресурсов, необходимость развития добывающих технологий и решения международных правовых вопросов.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металлы, включая иттрий и скандий, а также алюминий, дают перспективы для промышленного освоения и производства на лунной базе.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гелия-3 на поверхности Луны открывает потенциал для развития термоядерной энергетики, которая могла бы обеспечить чистую и мощную энергию на 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асимметрии между видимой и обратной сторонами Луны остаются недостаточно изученными и требуют получения новых данных и образцов с обратной стороны.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нерешённые научные загадки Луны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содержания водяного льда, причины транзиентных лунных явлений и причины древней вулканической активности нуждаются в детальном исследовании на будущих миссиях.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лунного ядра, процесс его остывания и связанное с этим слабое магнитное поле — важные вопросы для понимания геологической эволюции Луны.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служит ключевым объектом для познания истории Земли и Солнечной системы, а также платформой для дальнейших космических исследований и международного сотрудничества в освоении космоса.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Луны для науки и будущего освоения космоса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2026-05-08T00:36:02Z</dcterms:created>
  <dcterms:modified xsi:type="dcterms:W3CDTF">2026-05-08T00:36:02Z</dcterms:modified>
</cp:coreProperties>
</file>