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основы законов Менделя и моногибридное скрещивание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гены, хромосомы и мейоз объясняют наследование одного признака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859" y="1576187"/>
            <a:ext cx="3114929" cy="27881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Опыты Менделя с горохом показали, что наследование можно описывать числами и соотношениями. Именно поэтому его работы 1856–1863 годов стали отправной точкой классической генетики.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опыты Менделя стали основой генетики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гена, аллеля и признака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4" y="1902757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и его роль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 — участок ДНК, несущий информацию для синтеза белка или РНК. Через работу этих молекул формируется конкретный наследственный признак организма.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269904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аллели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 — это разные варианты одного гена. Они могут по-разному определять проявление признака, например доминантного или рецессивного.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58773" y="3350142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и генотип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 — это совокупность наблюдаемых признаков, а генотип — набор наследственных вариантов, которые лежат в их основе и не всегда видны напрямую.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69904" y="3350142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Различение гена, аллеля, фенотипа и генотипа помогает понять, почему внешне похожие организмы могут иметь разную наследственную основу.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87900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Моногибридное скрещивание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моногибридном скрещивании изучают наследование только одного признака, чтобы проследить, как именно передаются варианты одного гена от родителей к потомству.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6316" y="1743076"/>
            <a:ext cx="1958713" cy="282098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в хромосомах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расположены в хромосомах, поэтому наследование связано не с абстрактными «факторами», а с конкретными структурами клетки, которые можно изучать под микроскопом.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аллелей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одного гена находятся в одинаковых локусах гомологичных хромосом. В диплоидной клетке их две копии: одна материнская, другая отцовская.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причина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хромосомная локализация генов делает наследование материальным процессом, который можно проследить через расхождение хромосом в мейозе.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Хромосомная основа наследования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делений показывает, как аллели расходятся и попадают в разные гаметы.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гаметы при мейозе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Менделя: единообразие гибридов F1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49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линий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скрещивании двух чистых линий AA и aa все потомки первого поколения получают одинаковый набор аллелей Aa, потому что каждый родитель передаёт только один вариант гена.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97550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фенотип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доминирование полное, все гибриды F1 внешне одинаковы и проявляют доминантный признак. Различие между аллелями не исчезает, а просто не видно в фенотипе.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636349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закона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Менделя называют законом единообразия гибридов первого поколения: одинаковый фенотип F1 возникает из-за сочетания разных аллелей в каждой зиготе.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765660"/>
            <a:ext cx="3848986" cy="6169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из родительских генотипов и гамет получается одинаковое потомство F1 при полном доминировании.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гибриды F1 одинаковы по генотипу Aa и по фенотипу, что позволяет заранее предсказывать результат скрещивания.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схема моногибридного скрещивания в менделевской генетике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моногибридного скрещивания AA × aa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поколении одновременно видны фенотипическое и генотипическое расщепления, но они описывают разные уровни наследования одного признака.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внешний признак может скрывать разные генотипы, поэтому фенотип не всегда позволяет однозначно судить о наследственной основе.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Теоретическая схема скрещивания Aa × Aa при полном доминировании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признаков во втором поколении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3:1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фенотипическое соотношение в F2 при полном доминировании.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расщепления Менделя для скрещивания Aa × Aa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поколении гибридов проявляется статистическая закономерность: доминантный признак встречается в три раза чаще рецессивного при полном доминировании.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8875" y="3284829"/>
            <a:ext cx="3677700" cy="12713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Решётка Пеннета для скрещивания Aa × Aa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комбинации гамет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Пеннета 2×2 показывает все возможные сочетания гамет A и a. Это удобный способ наглядно увидеть итог скрещивания до появления потомства.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Генотипы потомства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получаются AA, Aa, Aa и aa. Такая запись сразу показывает, почему генотипическое соотношение в потомстве составляет 1:2:1.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Предсказуемая вероятность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полном доминировании фенотипическое соотношение становится 3:1. Решётка Пеннета наглядно демонстрирует, что случайность оплодотворения подчиняется строгим вероятностям.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причина законов Менделя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43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в хромосомах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факторы не существуют абстрактно: они представлены генами, расположенными в хромосомах. Поэтому поведение аллелей можно проследить через конкретные клеточные структуры и этапы деления.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6621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при мейозе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образованием гамет пары аллелей расходятся, и каждая половая клетка получает только один вариант гена. Именно это расхождение делает наследование разделённым, а не «смешанным».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1900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оплодотворения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слиянии гамет аллели вновь объединяются в зиготе, но их сочетание определяется случайно. Из-за этого результаты скрещивания описываются вероятностями и устойчивыми соотношениями.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7178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Рецессивные варианты не исчезают из потомства и могут не проявляться внешне в одном поколении. Они сохраняются в генотипе и способны вновь обнаружиться у потомков при подходящем сочетании аллелей.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Проявление в гетерозиготе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аллель определяет фенотип уже в состоянии Aa, поэтому его признак виден даже при наличии второго, рецессивного варианта.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проявления рецессивного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аллель становится заметным только тогда, когда обе копии гена одинаковы, то есть в генотипе aa, где ему ничто не «маскирует» проявление.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вопрос силы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не означает, что один аллель биологически сильнее другого. Оно описывает лишь то, какой вариант признака проявляется в фенотипе при совместном присутствии.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 гороха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доминантными часто считают жёлтую окраску семян и гладкую их форму у гороха. Рецессивные признаки могут долго сохраняться скрыто в гетерозиготах.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Доминантность и рецессивность аллелей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Генотипическое распределение отражает состав потомства, а фенотипическое — только внешний результат, который не всегда позволяет увидеть скрытую наследственную комбинацию.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доминантный фенотип может соответствовать разным генотипам, поэтому для анализа наследования нужны оба уровня рассмотрения.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моногибридного скрещивания Aa × Aa; соотношения Менделя: 1:2:1 и 3:1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Фенотипическое и генотипическое расщепление в F2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Анализирующее скрещивание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49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его проводят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особь с доминантным фенотипом имеет неизвестный генотип, её нельзя определить только по внешнему виду. Анализирующее скрещивание помогает выявить скрытый аллель через потомство.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97550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кем скрещивают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Проверяемую особь скрещивают с рецессивной гомозиготой aa, потому что её генотип известен заранее. Такой партнёр не скрывает наследственную комбинацию второго родителя.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636349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читают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всё потомство имеет доминантный фенотип, исходная особь была AA. Если наблюдается расщепление 1:1, значит, проверяемая особь была гетерозиготой Aa.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699" y="2728778"/>
            <a:ext cx="8094603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 потомству устанавливают скрытый генотип особи с доминантным фенотипом.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признаков у потомства позволяет отличить гомозиготу от гетерозиготы, хотя внешне они могут выглядеть одинаково.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анализирующего скрещивания в моногибридном наследовании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анализирующего скрещивания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прямых и анализирующих скрещиваний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моногибридное скрещивание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9827" y="2407886"/>
            <a:ext cx="2599815" cy="21469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0977" y="2407886"/>
            <a:ext cx="2599815" cy="2146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доминирование: промежуточный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гетерозигота не повторяет доминантный фенотип, а занимает промежуточное положение между двумя исходными вариантами. Тогда расщепление по внешнему виду меняется, и вместо привычного 3:1 может наблюдаться соотношение 1:2:1.
</a:t>
            </a:r>
            <a:endParaRPr lang="en-US" sz="930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Кодоминирование: оба аллеля видны
</a:t>
            </a:r>
            <a:pPr algn="l" indent="0" marL="0">
              <a:lnSpc>
                <a:spcPct val="100000"/>
              </a:lnSpc>
              <a:buNone/>
            </a:pPr>
            <a:r>
              <a:rPr lang="en-US" sz="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оба аллеля проявляются одновременно, не подавляя друг друга. В таком случае фенотип нельзя описать как «доминирующий» или «рецессивный» в классическом смысле, потому что признаки сосуществуют в одном организме.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признаки: больше одного гена
</a:t>
            </a:r>
            <a:pPr algn="l" indent="0" marL="0">
              <a:lnSpc>
                <a:spcPct val="100000"/>
              </a:lnSpc>
              <a:buNone/>
            </a:pPr>
            <a:r>
              <a:rPr lang="en-US" sz="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наследуемые особенности зависят не от одной пары аллелей, а от нескольких генов сразу или от сцепления с полом. Тогда для объяснения результата нужны уже более сложные модели, чем простое моногибридное скрещивание.
</a:t>
            </a:r>
            <a:endParaRPr lang="en-US" sz="1016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классическая схема Менделя не работает буквально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Отклонение связано не с ошибкой наследования, а с тем, как именно взаимодействуют аллели в конкретном признаке.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доминирования меняет фенотипическое соотношение, поэтому одно правило 3:1 нельзя применять ко всем признакам без проверки.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классического наследования и неполного доминирования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расщепление отклоняется от 3:1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419" y="1838326"/>
            <a:ext cx="488936" cy="5587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76401" y="1838326"/>
            <a:ext cx="419088" cy="558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моногибридного скрещивания в биологии и практике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Моногибридное скрещивание помогает понять логику наследования одного признака и научиться работать с генотипами, гаметами и вероятностями, не перегружая задачу лишними переменными.
</a:t>
            </a:r>
            <a:endParaRPr lang="en-US" sz="1705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вероятностей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этой схемы можно заранее оценивать, какие генотипы и фенотипы появятся у потомства, а затем проверять расчёт на основе реального распределения признаков.
</a:t>
            </a:r>
            <a:endParaRPr lang="en-US" sz="1666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растениеводстве и животноводстве простые схемы наследования помогают отбирать желательные признаки, оценивать потомство и планировать скрещивания с большей предсказуемостью.
</a:t>
            </a:r>
            <a:endParaRPr lang="en-US" sz="1705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генетика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моногибридного наследования используют для понимания передачи некоторых наследственных заболеваний и для объяснения того, почему один и тот же признак может скрываться в поколениях.
</a:t>
            </a:r>
            <a:endParaRPr lang="en-US" sz="155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признак — общие законы наследования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Моногибридное скрещивание показывает, что законы Менделя основаны на работе хромосом, аллелей и мейоза. Именно поэтому наследование можно не только наблюдать, но и точно предсказывать.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2026-06-01T16:55:25Z</dcterms:created>
  <dcterms:modified xsi:type="dcterms:W3CDTF">2026-06-01T16:55:25Z</dcterms:modified>
</cp:coreProperties>
</file>