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дифференциальных уравнений в курсе алгебры 11 класса
</a:t>
            </a:r>
            <a:pPr algn="ctr" indent="0" marL="0">
              <a:lnSpc>
                <a:spcPct val="100000"/>
              </a:lnSpc>
              <a:buNone/>
            </a:pPr>
            <a:r>
              <a:rPr lang="en-US" sz="6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Функции, производные и законы изменения: вместе это язык реальных процессов.
</a:t>
            </a:r>
            <a:pPr algn="ctr" indent="0" marL="0">
              <a:lnSpc>
                <a:spcPct val="100000"/>
              </a:lnSpc>
              <a:buNone/>
            </a:pPr>
            <a:r>
              <a:rPr lang="en-US" sz="3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8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65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школьной математике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Дифференциальные уравнения показывают, как математика описывает изменение — от движения и роста до охлаждения и распространения сигналов. Здесь особенно заметна связь производной, интеграла и функций с практическими задачами и зависимостью результата от начальных условий.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функции и её производной в уравнение должна обращаться в тождество.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2x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производная подтверждает, что функция y = x² + C подходит для уравнения y' = 2x.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условия: y' = 2x, y = x² + C.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Общее, частное и неявное решение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Содержит произвольную константу и описывает не одну функцию, а целое семейство возможных решений, из которого затем выбирают нужное.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после подстановки начального условия, когда известны значение функции или её производной в конкретной точке.
</a:t>
            </a:r>
            <a:endParaRPr lang="en-US" sz="2527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неявном виде решение задаётся соотношением F(x, y)=0, где y не выражена отдельно, но связь между переменными уже найдена.
</a:t>
            </a:r>
            <a:endParaRPr lang="en-US" sz="2532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важно отделять саму формулу решения от дополнительного условия: именно оно делает ответ единственным и проверяемым.
</a:t>
            </a:r>
            <a:endParaRPr lang="en-US" sz="24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2623695"/>
            <a:ext cx="10121400" cy="48857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дифференциальных уравнений, изучаемые в школе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 вид уравнения определяет способ решения.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распознана форма уравнения, тем короче путь к решению и тем меньше лишних преобразований.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дифференциальных уравнений.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6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разделяющимися переменными
</a:t>
            </a:r>
            <a:endParaRPr lang="en-US" sz="4614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Привести к стандартному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переписывают так, чтобы все выражения с y оказались по одну сторону, а с x — по другую. Это создаёт основу для дальнейшего раздельного интегрирования.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Учесть начальное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задано значение функции в точке, константу находят и получают частное решение, соответствующее конкретной ситуации.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Проинтегрировать обе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разделения переменных интегралы берут по отдельности. В ответе появляется произвольная константа, отражающая целое семейство решений.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дифференциальной задачи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школьного решения: от распознавания типа уравнения до проверки результата.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как ответ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решение дифференциального уравнения можно представить как кривую на координатной плоскости. Если изменить начальную точку, получится другая кривая из того же семейства, но общий закон изменения сохранится. Именно это и показывает поле направлений.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поле направлений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точке маленький отрезок показывает наклон касательной, который должен иметь график решения. По этим штрихам можно увидеть, где кривая растёт, убывает или выравнивается, даже если точная формула ещё не найдена.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y' = x — y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y' = x — y поле направлений особенно наглядно: наклон зависит сразу от обеих переменных. Семейство интегральных кривых постепенно приближается к областям, где наклон меняется плавно, и это помогает связать алгебру с визуальным образом.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решения и поле направлений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задач особенно полезно уметь быстро распознавать, какой приём подходит к виду уравнения.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чаще всего выбирают методы с наименьшим числом преобразований: разделение переменных и линейные уравнения первого порядка.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решения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оценка по материалу школьного курса, составлена для иллюстрации.
</a:t>
            </a:r>
            <a:endParaRPr lang="en-US" sz="14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первого порядка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вида y' + p(x)y = q(x) распознают по наличию функции y и её производной в линейной комбинации. Это позволяет сразу выбрать специальный алгоритм решения.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Проинтегрировать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обе части интегрируют, находят общее решение и, если нужно, определяют константу по начальному условию. Так получается конкретная функция, а не семейство решений.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Ввести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Интегрирующий множитель μ(x)=e^{∫p(x)dx} подбирают так, чтобы после умножения левая часть стала производной произведения. Тогда уравнение упрощается до удобной формы.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Применить к моделям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особенно полезен в задачах об охлаждении тел, электрических цепях и процессах с внешним воздействием. Он связывает школьную алгебру с описанием реальных изменений.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88649"/>
            <a:ext cx="753300" cy="602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125" y="6618344"/>
            <a:ext cx="753300" cy="669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уравнения и подстановка y = vx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отношения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Однородное уравнение удобно распознавать по тому, что правая часть зависит только от отношения y/x. Это сразу подсказывает, что поведение решения определяется не отдельными переменными, а их сочетанием.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y = vx переводит переменную y в произведение новой функции v(x) и x. После этого производная выражается через v и v', а исходное уравнение часто упрощается до разделяющихся переменных.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известным приёмам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достоинство метода в том, что он сводит новую форму задачи к уже знакомым школьным действиям: разделению переменных, интегрированию и учёту постоянной интегрирования при записи общего решения.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уравнения второго порядка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Стандартный вид
</a:t>
            </a:r>
            <a:pPr algn="l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y'' + ay' + by = 0 рассматривают как линейное с постоянными коэффициентами. Его решение ищут не напрямую, а через вспомогательное характеристическое уравнение.
</a:t>
            </a:r>
            <a:endParaRPr lang="en-US" sz="2369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случаи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корни различны, решение состоит из двух экспонент; при кратном корне появляется множитель x; комплексные корни дают колебательный вид с синусом и косинусом.
</a:t>
            </a:r>
            <a:endParaRPr lang="en-US" sz="2519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Характеристическое уравнение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3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подстановки y = e^{rx} получают r² + ar + b = 0. Корни этого квадратного уравнения определяют структуру ответа и позволяют выбрать нужную форму записи решения.
</a:t>
            </a:r>
            <a:endParaRPr lang="en-US" sz="2303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моделями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уравнения описывают процессы, где изменение повторяется или затухает во времени: колебания пружины, электрические цепи и другие ситуации с инерцией и возвращением к равновесию.
</a:t>
            </a:r>
            <a:endParaRPr lang="en-US" sz="2432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3334226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и граничные условия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дополнительные условия превращают семейство решений в единственную функцию и чем отличается задание в одной точке от задания на границах отрезка.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условия выбирают одно решение из общего семейства, а граничные условия требуют согласования с двумя концами области. Именно дополнительные данные делают задачу определённой.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по дифференциальным уравнениям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Краевые задачи в школьных и прикладных моделях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1176244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 границах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краевой задаче решение должно удовлетворять не одной точке, а двум или более условиям на границах области. Поэтому проверяют не только формулу, но и поведение функции по краям.
</a:t>
            </a:r>
            <a:endParaRPr lang="en-US" sz="2900" dirty="0"/>
          </a:p>
        </p:txBody>
      </p:sp>
      <p:sp>
        <p:nvSpPr>
          <p:cNvPr id="10" name="Text 3"/>
          <p:cNvSpPr txBox="1"/>
          <p:nvPr/>
        </p:nvSpPr>
        <p:spPr>
          <a:xfrm>
            <a:off x="6799793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естественен для температуры стержня, натянутой струны или распределения величины по отрезку. В этих задачах важна согласованность решения с реальными ограничениями системы.
</a:t>
            </a:r>
            <a:endParaRPr lang="en-US" sz="2900" dirty="0"/>
          </a:p>
        </p:txBody>
      </p:sp>
      <p:sp>
        <p:nvSpPr>
          <p:cNvPr id="11" name="Text 4"/>
          <p:cNvSpPr txBox="1"/>
          <p:nvPr/>
        </p:nvSpPr>
        <p:spPr>
          <a:xfrm>
            <a:off x="12430728" y="3589775"/>
            <a:ext cx="46884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Отличие от задачи Коши
</a:t>
            </a:r>
            <a:pPr algn="l" indent="0" marL="0">
              <a:lnSpc>
                <a:spcPct val="100000"/>
              </a:lnSpc>
              <a:buNone/>
            </a:pPr>
            <a:r>
              <a:rPr lang="en-US" sz="2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задаче Коши задают значение функции в одной точке, а в краевой задаче — на границах интервала. Из-за этого методы поиска решения и его проверки заметно отличаются.
</a:t>
            </a:r>
            <a:endParaRPr lang="en-US" sz="2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графике удобно сравнить, как знак коэффициентов влияет на убывание, сохранение уровня и колебательный режим решения при одинаковой временной шкале.
</a:t>
            </a:r>
            <a:pPr algn="l" indent="0" marL="0">
              <a:lnSpc>
                <a:spcPct val="150041"/>
              </a:lnSpc>
              <a:buNone/>
            </a:pPr>
            <a:r>
              <a:rPr lang="en-US" sz="2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тип решения определяется не только формой уравнения, но и коэффициентами: они задают устойчивость, скорость затухания и наличие колебаний.
</a:t>
            </a:r>
            <a:endParaRPr lang="en-US" sz="2227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решение со временем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демонстрации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Численные методы, когда точная формула недоступна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 шагом к приближению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уравнение слишком сложное для точной формулы, решение строят по точкам. Метод Эйлера вычисляет следующее значение по текущему наклону, поэтому на графике появляется ломаная, постепенно приближающаяся к истинной кривой.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точная траектория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Рунге–Кутты использует не один, а несколько промежуточных расчётов на каждом шаге. Благодаря этому приближённая линия выглядит плавнее и точнее повторяет поведение решения, особенно на длинных промежутках.
</a:t>
            </a:r>
            <a:endParaRPr lang="en-US" sz="2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дифференциальных уравнений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константы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интегрирования часто забывают добавить постоянную C. Из-за этого общее решение становится неполным, а при подстановке начального условия может получиться неверный ответ.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подстановка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Полученную функцию нужно обязательно проверить в исходном уравнении. Если подстановка не обращает его в тождество, то найденное выражение не является решением.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разделение переменных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членов легко перепутать, какие выражения относятся к x, а какие к y. Ошибка в одном знаке или дроби меняет весь ход решения и нарушает интегрирование.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преобразования допустимы не при всех значениях переменных. Особенно важно следить за делением на выражение, которое может равняться нулю, и за логарифмами.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производных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преобразований ученики иногда неправильно переходят от производной к интегралу или забывают цепное правило. Поэтому каждый шаг нужно связывать с исходной записью.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математической записи к смыслу модели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описания реального процесса получается интерпретируемое решение дифференциального уравнения.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2974" y="2444559"/>
            <a:ext cx="440100" cy="352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9274" y="3976724"/>
            <a:ext cx="427500" cy="42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96149" y="5546599"/>
            <a:ext cx="213750" cy="42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5992" y="7116474"/>
            <a:ext cx="374063" cy="42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789274" y="8686349"/>
            <a:ext cx="427500" cy="42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решений дифференциальных уравнений в реальной жизни
</a:t>
            </a:r>
            <a:endParaRPr lang="en-US" sz="4419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тел
</a:t>
            </a:r>
            <a:pPr algn="l" indent="0" marL="0">
              <a:lnSpc>
                <a:spcPct val="9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помогают описывать скорость, ускорение и траекторию движения. В задачах механики они показывают, как меняется положение тела под действием силы, сопротивления среды и начального импульса.
</a:t>
            </a:r>
            <a:endParaRPr lang="en-US" sz="2784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дифференциальные уравнения используют для оценки изменения численности вида. Модель позволяет учитывать ресурсы, ограничение среды и влияние внешних факторов на скорость роста.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охлаждения или нагревания тела выражается через уравнение, связывающее температуру и время. Такое описание помогает прогнозировать, как быстро система приближается к окружающей среде.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Электрические цепи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электротехнике уравнения описывают ток, напряжение и заряд в цепях с сопротивлением, ёмкостью и индуктивностью. По решению можно судить о переходных процессах и устойчивом режиме.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инфекций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эпидемий используют уравнения для оценки изменения числа восприимчивых, заболевших и выздоровевших. Это помогает сравнивать сценарии развития и влияние ограничительных мер.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как закон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Дифференциальное уравнение превращает наблюдение за процессом в строгую математическую модель. Его решение показывает, как система меняется во времени, и связывает формулу, условие и реальный смысл.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2026-05-30T04:42:19Z</dcterms:created>
  <dcterms:modified xsi:type="dcterms:W3CDTF">2026-05-30T04:42:19Z</dcterms:modified>
</cp:coreProperties>
</file>