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болота: удивительный дом воды и живых существ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Мокрый мир, где жизнь умеет удивлять!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болота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— это не пустое место, а настоящий общий дом для воды, растений, животных и почвы. Здесь всё связано: стоит измениться воде, и меняется жизнь всего болота.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болото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Сырая низина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часто начинается там, где вода долго не уходит: в низине, у озера или по берегу реки. Место становится влажным, мягким и топким.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Поселение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Первыми приходят болотные растения, особенно мхи. Они любят сырость и постепенно удерживают ещё больше влаги, помогая болоту расти.
</a:t>
            </a:r>
            <a:endParaRPr lang="en-US" sz="1173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слой болота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Отмершие растения разлагаются очень медленно и накапливаются слоями. Со временем болото становится толще, больше и продолжает медленно меняться.
</a:t>
            </a:r>
            <a:endParaRPr lang="en-US" sz="1056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— главный болотный мох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8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Чемпион по воде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умеет впитывать и удерживать очень много влаги. Он словно маленькая природная губка: сам лёгкий, а воды в нём помещается удивительно много.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398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становится мокрее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сфагнум разрастается, вокруг него задерживается ещё больше воды. Поэтому болото не пересыхает и дольше остаётся влажным, даже в тёплую погоду.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58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всем растениям 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делает почву кислой. Из-за этого многим обычным растениям трудно здесь жить, а болотные виды чувствуют себя намного лучше и спокойнее.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— полезный слой болота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образуется из отмерших растений, которые не успевают быстро сгнить. В болоте слишком мало кислорода, и поэтому этот процесс идёт очень медленно.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накопление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торфа появляется не за один год. Он растёт постепенно, словно медленная природная копилка, где каждая старая травинка и мох добавляют новый слой.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хорошо удерживает воду, поэтому помогает болоту оставаться сырым. Благодаря этому в болотной местности дольше сохраняются влажность и особые условия для жизни.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Хранилище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торфе остаются полезные вещества, которые когда-то были в растениях. Это делает его важной частью болота и помогает сохранять природное равновесие.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болоте мало кислорода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8338" y="1705330"/>
            <a:ext cx="2207068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вытесняет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сильно пропитана водой, между её частицами почти не остаётся места для воздуха. Поэтому кислороду трудно проникать в глубину болота.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73" y="1705330"/>
            <a:ext cx="2207068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корням и жителям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Корням растений и маленьким почвенным животным в таких условиях нелегко дышать. Им приходится приспосабливаться или искать более сухие места.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3" y="1705330"/>
            <a:ext cx="2207068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самые приспособленные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существа выдерживают сырость и нехватку воздуха. На болоте остаются те, кто умеет жить в особой влажной среде и не боится мокрой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болота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сырости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болотных растений мелкие листочки. Так они меньше теряют воду и лучше переносят влажный воздух, который царит вокруг.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Осоки и камыши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Осоки и камыши хорошо чувствуют себя в сыром месте. У них крепкие стебли, которые помогают держаться на мягкой и неустойчивой почве.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Ползучие побеги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стелются по земле или выпускают длинные побеги. Это помогает им удерживаться на мягкой поверхности и не проваливаться в сырой грунт.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и кустарнички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Клюква, голубика и морошка любят болотную влажность. Эти растения дают вкусные ягоды и помогают болоту выглядеть ярко и нарядно.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Липкие капли на листьях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листьях росянки блестят крошечные липкие капельки. Насекомое садится на лист, думая, что нашло вкусный уголок, но быстро прилипает и уже не может улететь. Так маленькое растение добывает себе нужные вещества.
</a:t>
            </a:r>
            <a:endParaRPr lang="en-US" sz="1188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охотница болота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Росянка не бегает и не охотится, как зверёк. Она просто ждёт, когда добыча сама окажется рядом. А потом лист словно осторожно обнимает насекомое, и растение получает то, чего не хватает в бедной болотной почве.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росянка ловит добычу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 тритоны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любят влажные места, потому что им нужна вода для жизни. В болотных зарослях они находят укрытие, прохладу и мелкую добычу.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и жуки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водой и в траве летают стрекозы, а в сырых кочках прячутся жуки. Они помогают болоту оставаться шумным и очень живым.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и ондатры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и ондатры чувствуют себя хорошо рядом с водой. Им нужны тихие заводи, заросли и удобные места для строительства и отдыха.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 и мелкие 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 и другие небольшие хищники живут там, где легко спрятаться и найти добычу. Болото даёт им и пищу, и надёжное укрытие.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болота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болотом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на длинных ногах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важно шагают по влажной земле и не боятся мелкой воды. Их длинные ноги помогают не проваливаться в мягкую почву, а острый клюв — находить насекомых и другую мелкую добычу.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Цапли и кулики в поиске еды
</a:t>
            </a:r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Цапли и кулики любят открытые болотные места, где легко заметить движение. Они терпеливо высматривают лягушек, насекомых и других маленьких жителей, а потом быстро ловят добычу.
</a:t>
            </a:r>
            <a:endParaRPr lang="en-US" sz="9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40220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72220"/>
            <a:ext cx="720000" cy="57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воде и тине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Головастики
</a:t>
            </a:r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лужицах головастики прячутся от хищников и быстро растут. Им нужна тихая вода и мелкие заросли, где можно поесть и безопасно превратиться во взрослых лягушек.
</a:t>
            </a:r>
            <a:endParaRPr lang="en-US" sz="910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комаров
</a:t>
            </a:r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комаров живут прямо в воде и дышат особым способом. Они питаются крошечными частицами и сами становятся важной добычей для рыб, птиц и других болотных охотников.
</a:t>
            </a:r>
            <a:endParaRPr lang="en-US" sz="907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
</a:t>
            </a:r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медленно ползают по тине и водным растениям, собирая мелкую пищу. Их раковины помогают им защищаться, а сами они служат перекусом для птиц, жуков и лягушек.
</a:t>
            </a:r>
            <a:endParaRPr lang="en-US" sz="889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Жуки-плавунцы
</a:t>
            </a:r>
            <a:pPr algn="l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Жуки-плавунцы ловко ныряют и быстро передвигаются в воде, словно маленькие лодочки на лапках. Они охотятся на мелких жителей болота и сами входят в пищевую цепочку.
</a:t>
            </a:r>
            <a:endParaRPr lang="en-US" sz="845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2041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пищевой цепи связывают солнце, растения и животных в болоте.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цепочка помогает энергии переходить от растений к насекомым, а затем к птицам, лягушкам и змеям. Если одно звено исчезает, вся система слабеет.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экосистемам болот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болото не торопится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дождя не исчезают сразу. Мох, кочки и влажная тина задерживают воду, как мягкая подстилка. Потом болото постепенно отдаёт её ручьям и рекам, не позволяя местности быстро высохнуть.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тает снег — и болото хранит запас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тает, вода стекает в низины и задерживается среди растений. Болото собирает этот запас, будто природный чемоданчик с водой. Позже оно делится влагой с окружающей местностью очень медленно.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болото похоже на губку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и чистая вода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4714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задерживают частицы
</a:t>
            </a:r>
            <a:pPr algn="l" indent="0" marL="0">
              <a:lnSpc>
                <a:spcPct val="100000"/>
              </a:lnSpc>
              <a:buNone/>
            </a:pPr>
            <a:r>
              <a:rPr lang="en-US" sz="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ковры мхов и болотных растений замедляют течение воды. Из-за этого часть грязи и мелких частиц остаётся в болоте, а дальше вода идёт уже заметно чище.
</a:t>
            </a:r>
            <a:endParaRPr lang="en-US" sz="1084" dirty="0"/>
          </a:p>
        </p:txBody>
      </p:sp>
      <p:sp>
        <p:nvSpPr>
          <p:cNvPr id="13" name="Text 3"/>
          <p:cNvSpPr txBox="1"/>
          <p:nvPr/>
        </p:nvSpPr>
        <p:spPr>
          <a:xfrm>
            <a:off x="2656569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вещества оседают
</a:t>
            </a:r>
            <a:pPr algn="l" indent="0" marL="0">
              <a:lnSpc>
                <a:spcPct val="100000"/>
              </a:lnSpc>
              <a:buNone/>
            </a:pPr>
            <a:r>
              <a:rPr lang="en-US" sz="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проходит через болотные заросли, некоторые растворённые вещества задерживаются в почве и торфе. Это помогает реке или озеру получать меньше загрязнений и чувствовать себя спокойнее.
</a:t>
            </a:r>
            <a:endParaRPr lang="en-US" sz="973" dirty="0"/>
          </a:p>
        </p:txBody>
      </p:sp>
      <p:sp>
        <p:nvSpPr>
          <p:cNvPr id="14" name="Text 4"/>
          <p:cNvSpPr txBox="1"/>
          <p:nvPr/>
        </p:nvSpPr>
        <p:spPr>
          <a:xfrm>
            <a:off x="4773617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фильтр
</a:t>
            </a:r>
            <a:pPr algn="l" indent="0" marL="0">
              <a:lnSpc>
                <a:spcPct val="100000"/>
              </a:lnSpc>
              <a:buNone/>
            </a:pPr>
            <a:r>
              <a:rPr lang="en-US" sz="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не превращает воду в питьевую, но работает как естественный фильтр. Оно помогает очищать воду для рек, озёр и животных, которые живут рядом и очень любят чистоту.
</a:t>
            </a:r>
            <a:endParaRPr lang="en-US" sz="1068" dirty="0"/>
          </a:p>
        </p:txBody>
      </p:sp>
      <p:sp>
        <p:nvSpPr>
          <p:cNvPr id="15" name="Text 5"/>
          <p:cNvSpPr txBox="1"/>
          <p:nvPr/>
        </p:nvSpPr>
        <p:spPr>
          <a:xfrm>
            <a:off x="688723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всего края
</a:t>
            </a:r>
            <a:pPr algn="l" indent="0" marL="0">
              <a:lnSpc>
                <a:spcPct val="100000"/>
              </a:lnSpc>
              <a:buNone/>
            </a:pPr>
            <a:r>
              <a:rPr lang="en-US" sz="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болото здорово, рядом лучше чувствуют себя растения, насекомые и звери. Чистая вода дольше остаётся в природе, а водоёмам легче сохранять равновесие без лишней грязи.
</a:t>
            </a:r>
            <a:endParaRPr lang="en-US" sz="10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живёт болото по кругу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вода, растения и торф постепенно поддерживают жизнь болотной экосистемы.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болота бывают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8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Верховые болота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получают воду почти только из дождя. Поэтому здесь часто растут сфагнум и другие растения, которым хватает кислой и очень влажной среды.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398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Низинные болота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болота питаются водой из рек, ручьёв и грунта. Здесь обычно больше питательных веществ, поэтому растёт более разнообразная болотная растительность.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58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болота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болота-переходники: у них есть черты и верховых, и низинных болот. Они похожи на природный мостик между разными влажными местами.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болота могут быть опасны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воду отводят, болото начинает высыхать. Мхи, лягушки, птицы и многие насекомые теряют свой дом, а вместе с ним — пищу и укрытие.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вредные вещества портят воду и почву. Животным становится труднее жить, а растениям — расти. Болото уже не может работать как здоровая природная система.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поджигают сухую траву, огонь может повредить торф и растения. Восстановление идёт очень медленно, потому что болото растёт и лечится не спеша.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болотам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664802" y="1640733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и не мусорить
</a:t>
            </a:r>
            <a:endParaRPr lang="en-US" sz="1154" dirty="0"/>
          </a:p>
        </p:txBody>
      </p:sp>
      <p:sp>
        <p:nvSpPr>
          <p:cNvPr id="9" name="Text 2"/>
          <p:cNvSpPr txBox="1"/>
          <p:nvPr/>
        </p:nvSpPr>
        <p:spPr>
          <a:xfrm>
            <a:off x="1443956" y="2108697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простое и важное — не оставлять мусор, не ломать растения и не тревожить животных. Тогда болото остаётся спокойным и живым.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601619" y="2924326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и заказниках берегут редкие виды растений и животных. Там болота меньше страдают от человека и могут сохранять своё богатство.
</a:t>
            </a:r>
            <a:endParaRPr lang="en-US" sz="1056" dirty="0"/>
          </a:p>
        </p:txBody>
      </p:sp>
      <p:sp>
        <p:nvSpPr>
          <p:cNvPr id="11" name="Text 4"/>
          <p:cNvSpPr txBox="1"/>
          <p:nvPr/>
        </p:nvSpPr>
        <p:spPr>
          <a:xfrm>
            <a:off x="5814460" y="2459211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Защищать в заповедниках
</a:t>
            </a:r>
            <a:endParaRPr lang="en-US" sz="959" dirty="0"/>
          </a:p>
        </p:txBody>
      </p:sp>
      <p:sp>
        <p:nvSpPr>
          <p:cNvPr id="12" name="Text 5"/>
          <p:cNvSpPr txBox="1"/>
          <p:nvPr/>
        </p:nvSpPr>
        <p:spPr>
          <a:xfrm>
            <a:off x="1664697" y="3161070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Возвращать воду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443956" y="3629034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высушенные участки снова вернуть воду, болото постепенно оживает. Возвращаются мхи, насекомые и птицы, а место снова становится влажным.
</a:t>
            </a:r>
            <a:endParaRPr lang="en-US" sz="1010" dirty="0"/>
          </a:p>
        </p:txBody>
      </p:sp>
      <p:sp>
        <p:nvSpPr>
          <p:cNvPr id="14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2041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3%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 Земли занимают болота, но их роль для природы намного больше.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болот немного по площади, они хранят много углерода и помогают удерживать влагу. В тишине болот кипит жизнь, будто в маленьком скрытом городе.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Ramsar Convention on Wetlands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— важная часть природы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кажется тихим, но в нём кипит жизнь и идёт большая работа. Оно даёт дом растениям и животным, хранит воду и помогает природе оставаться здоровой.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2026-05-26T09:33:58Z</dcterms:created>
  <dcterms:modified xsi:type="dcterms:W3CDTF">2026-05-26T09:33:58Z</dcterms:modified>
</cp:coreProperties>
</file>