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и American English: в чём разница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слова, написание и произношение без путаницы.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одного языка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два наиболее известных варианта английского языка. Они развивались в разных условиях, поэтому отличаются в школе, книгах, новостях и повседневной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нормы — письмо и звучание — быстрее всего выдают British или American English.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лингвистическая классификация вариантов английского языка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зон чаще всего помогают распознать вариант языка в тексте и 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окончания часто показывают, к какому варианту относится текст. Ниже — самые узнаваемые пары.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Spelling: самые частые различия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часто связаны с окончанием слов: -our/-or, -re/-er, -ll/-l.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орфографические нормы British и American English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моделей окончания особенно ясно разделяют British и American English на письме.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орфографические нормы British и American English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Этих двух распространённых моделей окончания достаточно, чтобы быстро заметить выбранный вариант в коротком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Pronunciation: что слышно на слух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/r/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варианте звук /r/ часто менее заметен в конце слова, а в американском он звучит отчётливее: car, teacher, work.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одинаковым написанием могут произноситься по-разному. Поэтому schedule, either и advertisement нередко сразу выдают привычный вариант английского.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важны не только отдельные звуки, но и интонация. Она помогает быстрее узнать, британская перед вами речь или американская.
</a:t>
            </a:r>
            <a:endParaRPr lang="en-US" sz="12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часто встречаются в фильмах, играх и переписке. Пара обычно различается по одному знакомому слову.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Vocabulary: слова, которые меняются чаще всего
</a:t>
            </a:r>
            <a:endParaRPr lang="en-US" sz="2701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бытовой лексике различия заметны чаще всего, хотя смысл остаётся одинаковым.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British English и American English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Vocabulary: дополнительные примеры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674883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shop/store показывает, что даже обычное место для покупок может называться по-разному. Смысл не меняется, меняется только привычное слово.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220566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 и apartment оба обозначают жильё. В британских текстах чаще встретится flat, а в американских — apartment, особенно в объявлениях и диалогах.
</a:t>
            </a:r>
            <a:endParaRPr lang="en-US" sz="937" dirty="0"/>
          </a:p>
        </p:txBody>
      </p:sp>
      <p:sp>
        <p:nvSpPr>
          <p:cNvPr id="14" name="Text 4"/>
          <p:cNvSpPr txBox="1"/>
          <p:nvPr/>
        </p:nvSpPr>
        <p:spPr>
          <a:xfrm>
            <a:off x="3736450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Motorway и freeway помогают говорить о дороге с высокой скоростью. Здесь различие важно в новостях, навигации и дорожных указателях.
</a:t>
            </a:r>
            <a:endParaRPr lang="en-US" sz="937" dirty="0"/>
          </a:p>
        </p:txBody>
      </p:sp>
      <p:sp>
        <p:nvSpPr>
          <p:cNvPr id="15" name="Text 5"/>
          <p:cNvSpPr txBox="1"/>
          <p:nvPr/>
        </p:nvSpPr>
        <p:spPr>
          <a:xfrm>
            <a:off x="5267236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Закуска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Crisps и chips легко перепутать, потому что в США chips — это тонкие ломтики картофеля, а в Британии chips — совсем другое блюдо.
</a:t>
            </a:r>
            <a:endParaRPr lang="en-US" sz="937" dirty="0"/>
          </a:p>
        </p:txBody>
      </p:sp>
      <p:sp>
        <p:nvSpPr>
          <p:cNvPr id="16" name="Text 6"/>
          <p:cNvSpPr txBox="1"/>
          <p:nvPr/>
        </p:nvSpPr>
        <p:spPr>
          <a:xfrm>
            <a:off x="6798022" y="2296553"/>
            <a:ext cx="1473820" cy="2288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Torch и flashlight — ещё одна полезная пара для чтения и разговоров. Предмет один и тот же: переносной источник света.
</a:t>
            </a:r>
            <a:endParaRPr lang="en-US" sz="9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Grammar: самые заметные отличия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Владение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часто используют have got, а в американском — have. Оба варианта правильные, но выбор зависит от привычной нормы текста или речи.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тоже могут отличаться: at the weekend и on the weekend, in a team и on a team. Такие детали особенно важны в письменной 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собирательными существительными в британском английском иногда допускает форму множественного числа: the team are. В американском чаще выбирают единственное число: the team is.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Вопросы и 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предложениях с предложением пойти куда-то британский вариант чаще использует shall, а американский — will или более нейтральную форму.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не смешивать разные нормы в одном тексте.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Punctuation and format: даты, числа, кавычки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дат, чисел и кавычек зависит от выбранного варианта английского.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и типографические нормы British English и American English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нужно быстро распознать в задании.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примеров помогут быстро выбрать британский вариант и проверить, насколько уверенно вы узнаёте British English в знакомых словах.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британских форм нужно было выбрать в упражнении.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ответов показывают, какие формы обычно считаются британскими и как их легко запомнить после короткой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каждого варианта нужно сопоставить в упражнении.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пары слов нужно соотнести, чтобы увидеть, как один и тот же смысл выражается в British и American English.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правильных соответствия скрывались в задании.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соответствия помогают быстро проверить себя и увидеть, что разные слова часто обозначают один и тот же предмет.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идеи стоит помнить вместо мифов.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частых мифа помогают понять главное: смешивать варианты нежелательно в школьной работе, но взаимопонимание обычно не страдает.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узнавать вариант английского
</a:t>
            </a:r>
            <a:endParaRPr lang="en-US" sz="2162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помогают быстро распознать British или American English в тексте.
</a:t>
            </a:r>
            <a:endParaRPr lang="en-US" sz="9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деталь способна изменить оформление всего документа.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дата в двух форматах уже показывает, почему в смешанных текстах важно внимательно следить за единообразием записи.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шагов достаточно для быстрой проверки.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коротких правил помогают быстрее писать без путаницы и сразу замечать, какой вариант английского использован в 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одного языка важно различать в практике.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презентации.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одного языка различаются в деталях, но понимание этих отличий делает чтение, письмо и просмотр материалов заметно увереннее.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один вариант английского для каждого текста, проверяйте spelling, слова и даты, а затем держитесь этого выбора до конца. Так вы будете писать аккуратнее и читать 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различие, которое стоит запомнить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2026-07-25T18:28:36Z</dcterms:created>
  <dcterms:modified xsi:type="dcterms:W3CDTF">2026-07-25T18:28:36Z</dcterms:modified>
</cp:coreProperties>
</file>