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7. Auf Reisen — путешествия и новые немецкие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по-немецки: учим слова о дороге, транспорте и вещах.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Reisen — это путешествия и поездки. На этой теме легко учить слова о транспорте, сборе вещей и отдыхе, потому что всё можно сразу показать, назвать и повторить в знакомых ситуациях.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Reisen и почему это интересно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по-немецки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Auto — машина. На ней удобно ехать с семьёй, особенно если путь недолгий. Для детей это понятное слово, которое легко связать с поездкой, дорогой и фразой: Ich fahre mit dem Auto.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Zug — поезд. Он везёт далеко и часто кажется детям самым «путешествующим» транспортом. В теме хорошо запоминается сочетание: Ich fahre mit dem Zug.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Flugzeug — самолёт. Он летит высоко и быстро доставляет в далёкие места. Это слово удобно сопровождать фразой: Ich fliege mit dem Flugzeug.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Schiff — корабль. Он идёт по воде и помогает увидеть море, порт и берег. Такое слово расширяет тему и делает её более яркой и образной.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чемодан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ребёнок кладёт в der Koffer нужные вещи: куртку, обувь и бутылку с водой. Чемодан выглядит как настоящий помощник путешественника, потому что в нём всё аккуратно лежит и не теряется.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рядом с собой
</a:t>
            </a:r>
            <a:pPr algn="ctr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Rucksack удобно брать в дорогу, если нужны салфетки, игрушка или запасная одежда. Он всегда рядом, поэтому в пути легко быстро достать нужную вещь и ничего не перепутать.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дети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выбирают любимую игрушку, тёплую одежду и воду. Такие вещи делают поездку спокойнее и приятнее. Фразы Ich habe einen Koffer и Ich habe einen Rucksack звучат коротко и легко запоминаются.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и рюкзак: вещи в дорогу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Bahnhof и der Flughafen — важные места начала пути. Там дети слышат новые слова и учатся ориентироваться: am Bahnhof, im Flughafen, рядом со взрослым и спокойно.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Ticket — это билет. Оно помогает попасть в поезд, самолёт или автобус и показывает, что поездка уже начинается. В теме удобно повторять: ein Ticket.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Karte — это карта, по которой можно найти путь и не заблудиться. Она особенно полезна, когда нужно понять, где находится вокзал, аэропорт или место отдыха.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Билет, карта и важные слова в дороге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собираются в поездку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ребёнок готовится к путешествию и какие слова темы используются на каждом шаге.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packe meinen Koffer. Ich fahre mit dem Bus. Такие короткие предложения легко произносить хором. Они помогают сразу связать слово с действием и не теряться в дороге.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о своих действиях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im Zug. Ich sehe aus dem Fenster. Эти фразы подходят для описания своей поездки. Ребёнок говорит о себе просто и понятно, почти как маленький путешественник.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082" y="3277684"/>
            <a:ext cx="296363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дети в дороге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 — читать. В дороге дети могут читать короткий текст, рассматривать картинки или слушать взрослого. Такое спокойное занятие помогает провести время тихо и интересно.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malen — рисовать. Иногда в пути ребёнок рисует то, что видит за окном, или любимую игрушку. Это очень подходит для спокойной поездки и хорошего настроения.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schauen — смотреть. Дети часто смотрят в окно, наблюдают за дорогой и меняющимся пейзажем. Так поездка становится маленьким приключением, а слова запоминаются легче.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Сидят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sitzen — сидеть, ruhig — тихо. В дороге важно сидеть спокойно, не мешать другим и слушать взрослых. Такое поведение делает поездку удобной и безопасной для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нужно aufpassen и ждать рядом со взрослым. Ребёнок не бежит по проходу, не толкается и держится спокойно, чтобы поездка была безопасной и приятной.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поездке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перейти или остановиться, важно festhalten и слушать указания. Простые правила помогают не волноваться, а слово warten напоминает: сначала ждём, потом действуем.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фраза помогает сказать, что ребёнок едет на поезде и чувствует себя уверенно.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модель — Ich fahre mit dem Zug — уже помогает описать поездку. Для 2 класса это удобный и очень понятный старт.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из темы «Auf Reisen»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
</a:t>
            </a:r>
            <a:pPr algn="ctr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летит выше облаков и быстро уносит пассажиров в далёкие города и страны. В дороге дети могут смотреть в окно и искать на небе белые облака. По-немецки это просто: Ich fliege mit dem Flugzeug.
</a:t>
            </a:r>
            <a:endParaRPr lang="en-US" sz="1218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аэропорту
</a:t>
            </a:r>
            <a:pPr algn="ctr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полётом семья едет в аэропорт, берёт билеты и ждёт посадку. Там всё кажется большим и немного торжественным, как в сказке про путешествие. Ребёнок быстро запоминает слова fliegen, der Himmel и der Flughafen.
</a:t>
            </a:r>
            <a:endParaRPr lang="en-US" sz="119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самолёт помогает быстро попасть далеко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транспортные слова нужно знать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Легковая машина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Auto удобно для семейной поездки. В ней можно сидеть рядом с близкими и ехать недалеко или далеко. Простая фраза Ich fahre mit dem Auto легко запоминается по картинке.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Bus помогает добраться в школу, в парк или в соседний город. Он часто останавливается по пути, а пассажиры спокойно сидят на своих местах. Дети быстро узнают это слово в жизни.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Едем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fahren очень важен для темы путешествий. Он помогает сказать, что человек едет на машине или автобусе. В коротких предложениях это слово звучит особенно понятно и дружелюбно.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всей семьёй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часто подходит для поездки с семьёй, а автобус — для дороги с классом или группой. Такие ситуации знакомы детям, поэтому слова темы легко связываются с личным опытом.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отдых у моря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к морю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семья приезжает к месту отдыха. Дети видят das Meer и сразу чувствуют, что начались каникулы.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 пляже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der Strand, тёплый песок и die Sonne. Можно гулять, играть и радоваться летнему дню.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отдыха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der Urlaub дети отдыхают, смотрят на море и говорят: Wir sind am Meer. Такие моменты запоминаются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путешествия ребёнок видит die Stadt и узнаёт знакомые улицы, дома и площади. Новые слова помогают описать то, что попадается на пути. Это делает прогулку более осмысленной и интересной.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парк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места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парке, музее и зоопарке можно говорить коротко и ясно: Ich gehe in den Park. Wir besuchen das Museum. Такие фразы легко сопровождать жестом и картинкой, поэтому они хорошо подходят для урока.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предмет или действие в картинке. Тогда слова groß и klein, schnell и langsam сразу становятся понятными и не путаются.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новые слова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произносить слово вслух вместе с движением. Так язык, слух и память работают дружно, а фраза запоминается быстрее и веселее.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стоит составить короткое предложение о себе или о картинке. Для второго класса особенно удобны простые модели без длинных объяснений.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важно повторять слова несколько раз в разных ситуациях. Тогда тема Auf Reisen остаётся в памяти не как список, а как живое путешествие.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в дороге возникла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безопасные шаги, которые помогают ребёнку не растеряться и сразу обратиться за помощью.
</a:t>
            </a:r>
            <a:endParaRPr lang="en-US" sz="2777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поездки приятно выбрать маленькую вещь на память. Это может быть das Souvenir, die Postkarte или das Foto. Такие предметы напоминают о дороге, море и весёлых днях.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и память о поездке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говорить: Ich habe ein Foto. Ich habe eine Postkarte. Эти короткие фразы легко связать с улыбкой и воспоминанием, поэтому они хорошо подходят для второго класса.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которые нужны в пути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помогает начать разговор дружелюбно и спокойно. Это простое слово подходит в поезде, в автобусе, в магазине и на улице, где важно не забывать о хорошем тоне.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нужно, когда мы просим о помощи или передаём что-то другому человеку. Оно делает речь мягкой и вежливой, а в дороге это особенно удобно и понятно.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показывает, что человек ценит помощь или добрый жест. В путешествии такое слово часто звучит после подсказки, помощи с багажом или покупки билета.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 помогает исправить неловкую ситуацию спокойно и без лишних слов. Для младших школьников это важный помощник, потому что учит говорить уважительно и дружелюбно.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транспорт и сказать, на чём была поездка. Подойдут короткие фразы: Ich bin mit dem Zug gefahren. Ich bin mit dem Auto gefahren.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 своей поездке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ребёнок говорит, где он был и что видел. Например: Ich war am Meer. Ich war im Park. Так рассказ становится живым и понятным.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добавить любимое воспоминание. Подходит простая фраза: Ich habe ein Foto. Она помогает сохранить главное событие и закончить рассказ красиво.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 Reisen — слова, которые пригодятся в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Auf Reisen учит говорить о транспорте, вещах, местах и вежливом общении. Короткие фразы помогают ребёнку уверенно рассказывать о поездке и запоминать новые немецкие слова.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2026-05-24T23:50:37Z</dcterms:created>
  <dcterms:modified xsi:type="dcterms:W3CDTF">2026-05-24T23:50:37Z</dcterms:modified>
</cp:coreProperties>
</file>