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более развитые и менее развитые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видно по целой системе признаков, а не по одному числу.
</a:t>
            </a:r>
            <a:endParaRPr lang="en-US" sz="2816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государства раньше получили выгоды от индустриализации, торговли и доступа к капиталу, другие столкнулись с колониальным наследием, дефицитом технологий и слабым управлением. Поэтому разрыв между странами сохраняется в доходах, образовании и качестве жизни.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неравномерность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признаки уровня развития страны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на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ВВП на душу населения: он показывает, сколько экономических ресурсов в среднем приходится на одного жителя и насколько высока производительность экономики.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преобладают услуги и сложная промышленность, тогда как в менее развитых большая доля экономики связана с сельским хозяйством и добычей сырья.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6225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большинство работающих занято в низкопроизводительных секторах, экономика обычно создаёт меньше добавленной стоимости. В развитых странах труд чаще сосредоточен в более технологичных и прибыльных сферах.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4707006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добавленная 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должно учитывать не только объём выпуска, но и то, какую продукцию они продают миру: сложные товары и услуги приносят больше дохода, чем сырьё.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рассчитан в сопоставимых ценах по паритету покупательной способности, чтобы различия в ценах не искажали сравнение.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группами показывает, насколько сильно уровень ресурсов и потребления зависит от общего уровня развития страны.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GDP per capita, PPP; группы стран по уровню дохода, последние доступные оценки.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 доходах на душу населения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пяти стран по экономическим и социальным показателям показывает, что высокий уровень развития проявляется одновременно в нескольких сферах.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доход, тем чаще растут продолжительность жизни и доля городского населения, а зависимость от сельского хозяйства снижается.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ООН; обобщение по последним доступным данным.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развития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повседневные условия жизни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 дороги, общественный транспорт и удобные транспортные узлы сокращают время передвижения, удешевляют перевозки и делают доступ к работе, школе и больнице более равным.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энергоснабжение, чистая вода и современная канализация напрямую влияют на здоровье людей, безопасность быта и стабильность работы предприятий, школ и больниц.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доступ к 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Высокоскоростной интернет и мобильная связь становятся важной частью развития, потому что поддерживают образование, бизнес, государственные услуги и участие в современной экономике.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менее развитых странах столица и крупные города нередко сильно отличаются от сельских районов: базовые услуги там могут быть доступны хуже и менее регулярно.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оценка уровня развития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анализа построена на сопоставлении экономических, социальных, инфраструктурных и институциональных признаков.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грамотность и широкий охват средним образованием означают, что у большинства людей есть базовые навыки для учёбы, работы и участия в современной экономике.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доля людей с полным средним и высшим образованием обычно связана с более сложной экономикой, где востребованы специалисты, инженеры, учителя и медицинские работники.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медицине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страны, как правило, обеспечивают более широкий доступ к врачам, профилактике и лечению, поэтому болезни чаще выявляются и лечатся раньше.
</a:t>
            </a:r>
            <a:endParaRPr lang="en-US" sz="1397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здоровье отражают не только уровень жизни, но и способность страны вкладывать ресурсы в людей, а значит — в долгосрочный экономический рост.
</a:t>
            </a:r>
            <a:endParaRPr lang="en-US" sz="1354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здоровье как социальные показатели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зависит не только от медицины, но и от питания, санитарии, безопасности и стабильности доходов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группами показывает, что социально-экономическое развитие напрямую влияет на здоровье и продолжительность жизни людей.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и ООН, последние доступные агрегированные оценки по группам стран.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Ожидаемая продолжительность жизни в разных группах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84024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большая часть рабочих мест связана с услугами, управлением, наукой, финансами, образованием и высокотехнологичным производством, где создаётся высокая добавленная стоимость.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601810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и аграрный уклон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менее развитых странах заметная доля занятости приходится на сельское хозяйство, добычу сырья и неформальный сектор, где доходы и производительность обычно ниже.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0215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производительности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рабочий час в высокотехнологичной экономике приносит значительно больше продукции и дохода, чем в малопродуктивном сельском хозяйстве или примитивной переработке.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761562" y="2442515"/>
            <a:ext cx="1609237" cy="177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уровнем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производительность труда, тем больше возможностей у государства финансировать школы, больницы, транспорт и инновации, а это поддерживает дальнейший рост экономики.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и производительность труда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9617" y="2755985"/>
            <a:ext cx="4264768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 и ЮНКТАД; классификация по структуре экспорта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и технологическая сложность экономики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экспорта показывает, из чего страна получает основную валютную выручку и насколько сложна создаваемая в ней стоимость.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готовой продукции и услуг, тем сильнее экономика включена в сложные цепочки создания стоимости и тем устойчивее её развитие.
</a:t>
            </a:r>
            <a:endParaRPr lang="en-US" sz="13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качество городской среды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5108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развитых странах городская среда обычно связана с современной экономикой: жители быстрее получают образование, медицинскую помощь и доступ к разнообразным рабочим местам.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численность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городских жителей сама по себе не делает страну развитой: важно, насколько города обеспечены работой, транспортом, водой, жильём и социальными услугами.
</a:t>
            </a:r>
            <a:endParaRPr lang="en-US" sz="1052" dirty="0"/>
          </a:p>
        </p:txBody>
      </p:sp>
      <p:sp>
        <p:nvSpPr>
          <p:cNvPr id="13" name="Text 4"/>
          <p:cNvSpPr txBox="1"/>
          <p:nvPr/>
        </p:nvSpPr>
        <p:spPr>
          <a:xfrm>
            <a:off x="3510856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взгляд на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урбанизации должна учитывать не только масштаб города, но и его удобство, безопасность, экологию и равный доступ к базовым услугам для всех жителей.
</a:t>
            </a:r>
            <a:endParaRPr lang="en-US" sz="1033" dirty="0"/>
          </a:p>
        </p:txBody>
      </p:sp>
      <p:sp>
        <p:nvSpPr>
          <p:cNvPr id="14" name="Text 5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проблемы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быстрорастущих городах менее развитых стран нередко не хватает жилья и дорог, а неформальные поселения появляются быстрее, чем успевает развиваться инфраструктура.
</a:t>
            </a:r>
            <a:endParaRPr lang="en-US" sz="10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ИЧР, применяемый ПРООН, объединяет три взаимосвязанных измерения качества жизни: материальные возможности, знания и здоровье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ИЧР показывает, что развитие нельзя свести к одному показателю: важны и доходы, и доступ к образованию, и продолжительность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ПРООН, Human Development Report; схема основных компонентов ИЧР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человеческого развития как комплексный показатель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Институты, право и политическая стабильность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670588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законы работают предсказуемо, бизнесу и гражданам проще планировать будущее, а инвесторы охотнее вкладывают деньги в производство, инфраструктуру и новые технологии.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225926"/>
            <a:ext cx="3529089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коррупции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коррупции помогает направлять ресурсы на школы, больницы и дороги, а не на неэффективные или скрытые расходы, которые тормозят развитие.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57148" y="1670588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собственность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суды и защита прав собственности уменьшают риск потери имущества, поддерживают предпринимательство и делают экономический рост более устойчивым.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57148" y="3225925"/>
            <a:ext cx="3529088" cy="1114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нестабильность, конфликты и слабое управление ухудшают безопасность, отпугивают инвестиции и часто приводят к перебоям в социальных услугах.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менее развитые страны отстают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взаимосвязанных факторов, влияющих на долгосрочное развитие страны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высоком среднем доходе внутри страны могут сохраняться бедные районы, региональные различия и заметная социальная сегрегация.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показатель скрывает внутренний разрыв, поэтому для оценки развития нужно смотреть на распределение доходов и доступ к услугам.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распределения доходов по группам населения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внутри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63124" y="298119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сохраняющимся отставанием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государств, включая Нигер, Чад, Южный Судан и Афганистан, низкие доходы и слабая инфраструктура по-прежнему ограничивают социальное и экономическое развитие.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74342" y="1797532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Сформировавшиеся индустриальные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промышленной революции и расширения мировой торговли Германия, Япония, Канада, Франция, Южная Корея и Норвегия закрепились среди более развитых стран.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по группам развития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6225"/>
            <a:ext cx="3848986" cy="15226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страны нужно осторожно: один показатель часто искажает картину, если не учитывать уровень цен, неравенство и качество институтов.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вывод дают только несколько показателей сразу: доходы, образование, здоровье, структура экономики и устойчивость институтов.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подходов Всемирного банка, ПРООН и географической статистики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сравнении стран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54715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обычно начинает с сырьевой специализации, слабой инфраструктуры и низкой производительности труда, что ограничивает рост доходов и возможности социальных расходов.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645113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развиваются образование, здравоохранение, промышленность и транспорт, а экспорт становится более разнообразным и технологически сложным.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67764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институтов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экономики усиливаются правовые механизмы, повышается доверие к государству, улучшается деловой климат и растёт привлекательность для инвестиций.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21802" y="2566396"/>
            <a:ext cx="1798132" cy="19136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уровень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десятилетия страна может перейти в более высокую группу, как это произошло у ряда государств Восточной Азии, прошедших путь ускоренной модернизации.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статус страны со временем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страны видно в системе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относится ли страна к более или менее развитым, нужно смотреть на доходы, здоровье, образование, инфраструктуру, экспорт и качество институтов вместе: только так видна реальная картина развития.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2026-06-02T23:36:43Z</dcterms:created>
  <dcterms:modified xsi:type="dcterms:W3CDTF">2026-06-02T23:36:43Z</dcterms:modified>
</cp:coreProperties>
</file>