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Разнообразие двудольных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самая крупная группа цветковых растений, важная в природе и жизни.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появились более 140 миллионов лет назад в меловом периоде. Они стали основой современных экосистем и нашли широкое применение в еде, медицине и хозяйстве по всему миру, кроме Антарктиды.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двудольных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двудольных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и корневая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двудольных — наличие двух семядолей в семени. У них обычно стержневая корневая система, которая хорошо закрепляет растение и питает его.
</a:t>
            </a:r>
            <a:endParaRPr lang="en-US" sz="113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и жилкование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сетчатое жилкование, бывают как простыми, так и сложными. Эта особенность отличает их от однодольных с параллельным жилкованием.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 лепестками 4 или 5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двудольных часто имеют число лепестков, кратное четырём или пяти. Примеры — роза с пятью лепестками или фасоль с пятичленной венчиком.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двудольных растений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20097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выхода проростка из семени под действием влаги и тепла.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3768050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взрослом растении появляются цветки, готовые к опылению.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98452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стебель с листьями и корневая система, растение набирает силу.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5551600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оплодотворение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к пестикам, происходит двойное оплодотворение.
</a:t>
            </a:r>
            <a:endParaRPr lang="en-US" sz="1330" dirty="0"/>
          </a:p>
        </p:txBody>
      </p:sp>
      <p:sp>
        <p:nvSpPr>
          <p:cNvPr id="15" name="Text 6"/>
          <p:cNvSpPr txBox="1"/>
          <p:nvPr/>
        </p:nvSpPr>
        <p:spPr>
          <a:xfrm>
            <a:off x="733512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плодов и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плоды, внутри которых созревают семена, завершая цикл.
</a:t>
            </a:r>
            <a:endParaRPr lang="en-US" sz="13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растения, которые проходят полный жизненный цикл за один год, например, маргаритка. Они быстро растут, цветут и дают семена.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деревья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и клены — примеры многолетних двудольных деревьев, которые могут жить десятки и сотни лет, достигая высоты до 50 метров.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кустарников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промежуточная форма, например, шиповник. Они имеют несколько стеблей и среднюю высоту, являясь важной частью экосистем.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двудольных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7" y="1159575"/>
            <a:ext cx="4166085" cy="3292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двудольных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 примерами и ключевыми признаками семейств двудольных.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двудольных объединяют широкий спектр форм, структур и значений в природе и хозяйстве.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 Diversity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Розоцветные: многочисленное семейство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более 3000 видов с характерными пятью лепестками и простыми или сложными листьями. Примеры — яблоня, роза и шиповник.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разнообразны: яблоки, костянки и ягоды широко используются в питании и садоводстве.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произрастают в разных климатах и часто являются культурными растениями с важным экономическим значением.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используются в декоративных целях, а также обладают лекарственными свойствами, ценными для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 и их 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семействе Бобовых более 19 000 видов, включая фасоль, горох и клевер, которые важны для питания человека и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— клубеньковые бактерии на корнях, фиксирующие азот и обогащающие почву, что делает их полезными в севообороте.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Сложноцветные: разнообразие и 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одно из крупнейших семейств с цветками, объединёнными в корзинки, как у подсолнуха и ромашки.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широко используются в медицине благодаря содержанию биологически активных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они важны в сельском хозяйстве и декоративном озеленении, создавая красивые ландшафты и улучшая почву.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растения и человек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включают около 2700 видов, среди которых картофель, томат и баклажан — основные пищевые культуры.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содержат алкалоиды, некоторые из них ядовиты, что требует осторожности в использовании.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применяются в пищевой индустрии и медицине благодаря вкусовым и лечебным свойствам.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Табак, как представитель семейства, имеет историческое значение в культуре и экономике многих стран.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Капустные: особенности и представители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важные овощные культуры, такие как капуста, редис, репа и горчица, отличающиеся крестообразным строением четырёх лепестков в цветке.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капустных – стручок, который раскрывается для высвобождения семян, что помогает эффективному размножению и распространению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пищевого использования, капустные применяют в агротехнике как сидераты и в фармацевтике за счёт богатого содержания витаминов C и K.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среди двудольных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дуба в лесных экосистемах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один из ключевых представителей двудольных древесных растений. Он создаёт мощные леса, защищающие почву от эрозии и обеспечивающие местообитание для множества животных и других растений.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— ценный плодовый ресурс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широко культивируется благодаря вкусным плодам. Она также выполняет важную экологическую функцию, участвуя в круговороте веществ и смягчая климат в районах своего произрастания.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двудольные: обилие форм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виду относятся разные травы с разнообразной морфологией: тысячелистник, мак, лютик и фиалка отличаются по размеру и окраске листьев.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травянистые двудольные обладают лечебными свойствами и используются в народной медицине для лечения различных заболеваний.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широко применяются в декоративном озеленении благодаря красоте цветков и аромату, украшая парки и сады.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двудольных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обитания двудольных — умеренные зоны Европы, Азии и Северной Америки, что связано с характером ландшафта и климатом.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преобладают среди цветковых растений, занимая широкие экосистемные ниши и играя ведущую роль в растительном сообществе.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 Diversity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обладают разнообразными адаптациям, позволяющими обитать в лесах, горах и болотах. Например, толстые стебли накапливают влагу, а глубокие корни обеспечивают подпитку.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многие виды имеют опушённые листья для уменьшения испарения, что помогает им выживать в условиях недостатка влаги и высокой солнечной радиации.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разнообразным условиям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выживания в экстремальных средах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способы опыления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двудольных обладают яркой окраской и ароматом, привлекающими насекомых для эффективного опыления, что обеспечивает разнообразие форм и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опыляются ветром, что характерно для деревьев с небольшими цветками и большим количеством пыльцы.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птицами встречается у ярких и крупногабаритных цветов, приспособленных к их особенностям поведения и питания.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привлечения включают производство нектара и формирование особой структуры цветка, оптимальной для определённого опылителя.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двудольных весьма разнообразны: от сочных ягод, как у томата, до твёрдых орехов у грецкого ореха. Это отражает разные стратегии размножения и распространения.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семена: многообразие форм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обладать крыльями для ветрового распространения или опушённые для переноса животными, что способствует расселению и выживанию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двудольных
</a:t>
            </a:r>
            <a:endParaRPr lang="en-US" sz="2652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кислородом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активно участвуют в фотосинтезе, насыщая атмосферу кислородом и поддерживая жизнь на планете.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почв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помогает удерживать почву, предотвращая эрозию и поддерживая плодородие земель.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двудольные — источник лекарственных веществ, применяемых в традиционной и современной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3000
</a:t>
            </a:r>
            <a:endParaRPr lang="en-US" sz="689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включает семейство Розоцветных, что подчёркивает их биологическое разнообразие и значение.
</a:t>
            </a:r>
            <a:endParaRPr lang="en-US" sz="154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 насчитывает более 3000 видов, включая садовые и лесные растения с важной ролью в экосистемах и сельском хозяйстве.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двудольных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имеют ключевое значение для экосистем и экономики. Исследования их разнообразия продолжают раскрывать пути устойчивого использования и охраны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2026-05-08T15:30:35Z</dcterms:created>
  <dcterms:modified xsi:type="dcterms:W3CDTF">2026-05-08T15:30:35Z</dcterms:modified>
</cp:coreProperties>
</file>