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Тургенев: жизнь, эпоха, творчество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тонко показал человека и его время.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Россия середины XIX века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жил в эпоху острых споров о будущем страны, отмены крепостного права и поиска новых общественных идеалов. Его проза выросла из этих исторических перемен и разговора о человеке в меняющемся мире.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семейная среда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Тургенев появился на свет в дворянской семье, связанной с орловскими и калужскими имениями.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1818 — рождение в Орле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влияние на него оказала мать, Варвара Петровна, чья властность и резкость стали важным жизненным впечатлением.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атмосфера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рос среди усадебного быта, природы и крепостной действительности, которые рано сформировали его наблюдательность.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Спасском-Лутовинове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учился в Московском, Петербургском и Берлинском университетах, изучая философию, историю и классическую филологию, что расширило его интеллектуальный кругозор.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владение французским языком и знание немецкой культуры сделали его близким европейской традиции, но он сохранял живой интерес к русской общественной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европейское мировоззрение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опыты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начал с поэзии и ранних стихотворных опытов, в которых уже ощущались наблюдательность и стремление к точной передаче настроения.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«Параша» привлекла внимание Белинского и помогла молодому автору войти в литературную среду 1840-х годов.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ранних текстах проявилось его умение соединять личное переживание героя с образом эпохи и среды.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писатель всё заметнее обращался к прозе, где мог точнее раскрывать характеры и жизненные конфликты.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охотника» и антикрепостническая тема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усилила общественную критику крепостного права и стала одним из самых значимых произведений предреформенной России.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показал крестьян не как безмолвную массу, а как людей с достоинством, внутренней силой и собственным взглядом на жизнь.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создавался в 1840–1850-х годах, а отдельные очерки публиковались в «Современнике», быстро привлекая внимание читателей.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Тургенев последовательно переходил от ранних опытов к крупным романам и поздней философской прозе.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развивалось непрерывно: от первых проб пера к произведениям, определившим литературную репутацию писателя.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творчества И. С. Тургенева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 материалам биографии И. С. Тургенева: 1818, 1840-е, 1852, 1856, 1859, 1860, 1862, 1877, 1882, 1883.
</a:t>
            </a:r>
            <a:endParaRPr lang="en-US" sz="10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повестях «Ася», «Первая любовь» и «Вешние воды» важнее всего не действие, а тонкое движение чувства и перемена внутреннего состояния героя.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нередко строится как воспоминание, поэтому повествование становится исповедальным, лиричным и очень личным по интонации.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звучат мотивы упущенного счастья, позднего прозрения и столкновения мечты с реальной жизнью, что придаёт рассказу особую драматичность.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Тургеневская повесть и психологизм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9720"/>
            <a:ext cx="4839600" cy="22988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романов помогает увидеть, как писатель связывал судьбы героев с вопросами своего времени.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роман Тургенева раскрывает отдельную историческую и нравственную проблему, но все они связаны вопросом о выборе личности.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И. С. Тургенева: «Рудин» (1856), «Дворянское гнездо» (1859), «Накануне» (1860), «Отцы и дети» (1862).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романы Тургенева и их проблематика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Опубликованный в 1862 году роман сразу вызвал широкий общественный отклик, потому что затронул острые споры о ценностях и будущем России.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роман звучит как размышление о границах разума, силе личности и цене мировоззренческого разрыва.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Тургенев показывает не только спор поколений, но и внутреннее одиночество героя, которому трудно найти духовную опору.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Базарова воплощает нигилизм: решительное отрицание авторитетов, привычных норм и романтических представлений о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и дети» как центральный роман Тургенева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тема любви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персонажи Тургенева почти всегда отмечены внутренним достоинством, тонкостью чувства и готовностью к жертве. Их образ раскрывается через нравственный выбор и способность сохранять душевную чистоту.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цельность героинь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Тургенева не украшает сюжет, а проверяет героя на искренность и зрелость. Она часто приносит радость, но не менее часто оборачивается утратой, самоанализом и духовным взрослением.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испытание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соединяет объективность и лиризм. За внешней простотой у Тургенева скрывается тонкий психологический анализ и ощущение внутренней глубины переживания.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внимателен к детали: жест, пауза, взгляд или предмет интерьера у него нередко передают больше, чем прямое авторское объяснение.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пишет ясно и сдержанно: его фраза звучит плавно, без тяжеловесности, а смысл раскрывается постепенно, через точный отбор слов и интонаций.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художественная манера Тургенева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конфликта в прозе Тургенева: от исходной обстановки к внутреннему перелому героя.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среды к нравственному выбору
</a:t>
            </a:r>
            <a:endParaRPr lang="en-US" sz="3767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русская критика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Анненков подчеркивал иную сторону Тургенева — психологическую точность, художественную меру и редкое умение соединять красоту формы с актуальными вопросами времени.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и Писарев рассматривали его романы прежде всего как отклик на общественные противоречия, поэтому по-разному оценивали их идейную остроту и гражданский смысл.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одним из первых заметил художественную силу Тургенева и поддержал его ранние опыты, увидев в них наблюдательность, живость и перспективу большого писателя.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26734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023" y="3403734"/>
            <a:ext cx="447563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европейская культура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за границей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пребывание во Франции и Германии расширило кругозор Тургенева и укрепило его связь с общеевропейской литературной средой, не ослабляя интереса к русской теме.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собеседники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общался с Флобером, Золя, Мопассаном и Гейне, что помогало ему оставаться в центре художественных и интеллектуальных споров своего времени.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посредник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соединяла русскую проблематику с европейской формой мышления, поэтому воспринималась как часть большой литературной традиции XIX века.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жизнь без стереотипов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европейского читателя Тургенев стал автором, через которого Россия предстала сложной и живой, а не условной и экзотической.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«Стихотворения в прозе» (1882)
</a:t>
            </a:r>
            <a:endParaRPr lang="en-US" sz="1118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годом выхода книги «Стихотворения в прозе», ставшей итогом его творчества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сборник завершил творческий путь Тургенева: в краткой форме он объединил философские раздумья, лиризм и нравственные итоги жизни.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1882
</a:t>
            </a:r>
            <a:endParaRPr lang="en-US" sz="9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круг Тургенева объединяет личное и общественное: частная судьба у него почти всегда оказывается связанной с историческим временем.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психологический конфликт и нравственный выбор, а исторические перемены придают этим темам особую остроту.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темы творчества Тургенева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И. С. Тургенева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Тургенева не просто обозначает место действия: он помогает понять состояние героя, усиливает эмоциональный смысл эпизода и задаёт лирический ритм повествования.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 вечерние картины, тишина полей, садов и лесов связывают личное переживание с течением времени, поэтому природа в его прозе становится частью авторской философии.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в прозе Тургенева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25320"/>
            <a:ext cx="4535700" cy="1807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 годы публикации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Тургенева и время их выхода помогают увидеть развитие его творчества от социальной темы к философскому осмыслению жизни.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книг показывает, как Тургенев расширял проблематику: от изображения крепостной России к размышлению о человеке, времени и смысле существования.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публикаций произведений И. С. Тургенева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показал, как в судьбе отдельного человека отражаются исторические перемены целой страны. Его проза учит видеть в литературе не только сюжет, но и нравственный смысл жизни.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Тургенев: писатель переходной эпохи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2026-05-19T20:46:25Z</dcterms:created>
  <dcterms:modified xsi:type="dcterms:W3CDTF">2026-05-19T20:46:25Z</dcterms:modified>
</cp:coreProperties>
</file>