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векторов в геометрии 9 класса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длины, угла и вычислений в одной важной теме.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9 классе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позволяет решать геометрические задачи короче, объединяя чертёж, координаты и вычисления в одном удобном инструменте.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скалярное произведение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двух векторов не образует новый вектор. Результат вычисления — обычное число, которое помогает описать взаимное расположение направлений.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Зависит от двух факторов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определяется длинами векторов и углом между ними. Даже при одинаковых длинах результат может измениться, если векторы направлены по-разному.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быть разным по знаку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бывает положительным, нулевым или отрицательным. По этому знаку можно быстро судить, как расположены векторы относительно друг друга.
</a:t>
            </a:r>
            <a:endParaRPr lang="en-US" sz="10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через длины векторов и угол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правило: a·b = |a|·|b|·cosα. Оно показывает, что результат зависит не только от величин векторов, но и от угла между ними.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|a| и |b| — длины векторов, а α — угол между их направлениями. Чем меньше угол, тем ближе косинус к 1.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частные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α = 0°, косинус равен 1; при 90° он равен 0; при 180° получается −1. Эти значения сразу подсказывают знак ответа.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Связываем формулу с геометрией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показывает, как угол влияет на результат: при одинаковых длинах векторов он меняется только из-за их взаимного направления.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скалярное произведение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использовании геометрической формулы
</a:t>
            </a:r>
            <a:endParaRPr lang="en-US" sz="1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случаи: острый, прямой и развёрнутый угол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между векторами острый, косинус положителен. Поэтому и скалярное произведение получается положительным, что видно без долгих вычислений.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угле 90° косинус равен нулю. Тогда скалярное произведение тоже равно нулю, и это особенно важно для проверки перпендикулярности.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Развёрнутый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угол равен 180°, косинус становится −1. В этом случае скалярное произведение отрицательно, потому что векторы направлены в противоположные стороны.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в координатах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850025" y="2046775"/>
            <a:ext cx="4678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на плоскости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= (x1, y1) и b = (x2, y2), то a·b = x1×2 + y1y2. Достаточно перемножить соответствующие координаты и сложить результаты.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31701" y="3033650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 пространстве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векторов в пространстве добавляется третья координата: a·b = x1×2 + y1y2 + z1z2. Правило остаётся таким же, только членов становится больше.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32877" y="4022575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особенно полезна, если векторы уже заданы числами. В таких задачах не нужно строить чертёж или искать угол по рисунку.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713698"/>
            <a:ext cx="4208700" cy="7179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формулы скалярного произведения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 вычисления помогает выбрать нужный вариант в зависимости от условия задачи.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зависит от данных: по чертежу удобнее геометрический способ, по координатам — алгебраический.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знак скалярного произведения связан с углом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длинах векторов знак результата меняется вместе с косинусом угла между ними.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угол, тем меньше значение косинуса: от положительного к нулю и затем к отрицательному.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перпендикулярности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56075" y="2374387"/>
            <a:ext cx="361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a·b = 0 и оба вектора ненулевые, то они перпендикулярны. Это один из самых надёжных способов узнать прямой угол.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56425" y="2373258"/>
            <a:ext cx="361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используют на чертежах и в координатных задачах. Он помогает быстро проверить, образуют ли два направления угол 90°.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физики: работа силы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850024" y="2046778"/>
            <a:ext cx="3721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скалярное произведение позволяет записать работу силы: A = F·s·cosα. Здесь сила, путь и угол между ними определяют, сколько энергии передано при движении тела.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31696" y="303366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положительна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сила направлена почти так же, как перемещение, угол мал, косинус положителен, и работа получается положительной. Так действует, например, сила тяги при движении вперёд.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2866" y="402258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равна нулю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сила перпендикулярна перемещению, cos90° = 0, поэтому работа равна нулю. Это важно для понимания, почему некоторые силы не изменяют скорость тела вдоль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по координатам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расчёт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векторов (2, 3) и (4, −1) умножают соответствующие координаты и складывают результаты: 2·4 + 3·(−1) = 8 − 3 = 5. Получается положительное число.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расчёт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векторов (1, 2) и (−2, 1) вычисление даёт 1·(−2) + 2·1 = −2 + 2 = 0. Значит, векторы перпендикулярны.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способ удобен тем, что не требует чертежа и поиска угла. Достаточно аккуратно перемножить пары координат и проверить знак полученного результата.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учебных примера и их результат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«Скалярное произведение векторов»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скалярному произведению определить знак результата и сделать вывод об угле между векторами.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результат связан с острым углом, нулевой — с прямым. Если знак не очевиден, его находят вычислением по координатам.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со скалярным произведением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школьных задач по теме скалярного произведения
</a:t>
            </a:r>
            <a:endParaRPr lang="en-US" sz="1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9675" y="2787078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косинус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подставляют только длины векторов и пропускают множитель cosα. Из-за этого ответ получается неверным, даже если все числа выписаны правильно.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1688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знаках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вычислениях по координатам часто теряют знак отрицательного числа. Особенно это заметно, когда одна из координат равна −1, −2 или другому отрицательному числу.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13705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перпендикулярности нельзя применять к нулевому вектору. Он работает только тогда, когда оба вектора ненулевые, иначе вывод будет ошибочным.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значение при разных углах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длинах векторов именно косинус угла определяет, насколько большим или малым будет результат скалярного произведения.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 между векторами, тем меньше значение косинуса и тем слабее положительный результат; при больших углах он становится отрицательным.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cosα из школьного курса математики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481" y="2167825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скалярное произведение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находить угол между векторами, проверять прямые углы и исследовать взаимное положение отрезков на чертеже или в координатной плоскости.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при вычислении работы силы, когда важно учитывать не только величину силы, но и направление перемещения тела.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для сравнения направлений, обработки координат и простых вычислений в задачах, где объекты задаются числами.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для оценки освещения, углов обзора и ориентации объектов, а также для более точного построения изображений на экране.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Векторный рисунок на координатной плоскости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вектора удобно изображать, начиная из одной точки. Так легче увидеть их направление, сравнить длины и определить угол между ними без лишних построений.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полезно отмечать координаты концов векторов. Это помогает перейти от геометрического изображения к вычислению по координатам и проверить ответ.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Острый, прямой и тупой угол на чертеже сразу подсказывают знак скалярного произведения. Такой рисунок делает связь формулы с геометрией наглядной.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показать длины векторов стрелками и отметками, проще понять, почему меняется результат при изменении угла. Это особенно полезно в задачах на сравнение векторов.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факты, которые нужно запомнить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 —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 двух векторов не создаёт новый вектор. Оно даёт число, которое можно использовать для вычислений и сравнения направлений.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длины векторов и угол между ними, удобно применять формулу a·b = |a|·|b|·cosα. Она связывает размеры и взаимное положение векторов.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векторы заданы координатами, их скалярное произведение находят по соответствующим произведениям координат: x1×2 + y1y2, а в пространстве ещё прибавляют z1z2.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перпендикулярности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вектора ненулевые и их скалярное произведение равно нулю, то они перпендикулярны. Этот признак часто используют в школьных задачах.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Скалярное произведение: полезный инструмент для задач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 увидели, что скалярное произведение помогает связывать формулы с геометрическим смыслом. Оно удобно в вычислениях, понятно на чертеже и полезно во многих школьных задачах.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2026-06-03T14:34:57Z</dcterms:created>
  <dcterms:modified xsi:type="dcterms:W3CDTF">2026-06-03T14:34:57Z</dcterms:modified>
</cp:coreProperties>
</file>