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Брюхоногие: обзор класса и ключевые темы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многочисленная группа моллюсков с важной ролью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и расселение брюхоногих моллюсков
</a:t>
            </a:r>
            <a:endParaRPr lang="en-US" sz="1936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появились свыше 500 млн лет назад в морях кембрийского периода. Освоив пресную воду и сушу, они стали единственными моллюсками с наземными видами, создавая огромное биоразнообразие.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основные особенности брюхоногих
</a:t>
            </a:r>
            <a:endParaRPr lang="en-US" sz="1974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Раковина и её форма
</a:t>
            </a:r>
            <a:pPr algn="l" indent="0" marL="0">
              <a:lnSpc>
                <a:spcPct val="90000"/>
              </a:lnSpc>
              <a:buNone/>
            </a:pPr>
            <a:r>
              <a:rPr lang="en-US" sz="4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брюхоногих присутствует раковина, чаще всего закрученная в спираль. Она служит защитой и имеет разнообразные размеры и узоры.
</a:t>
            </a:r>
            <a:endParaRPr lang="en-US" sz="134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 его части
</a:t>
            </a:r>
            <a:pPr algn="l" indent="0" marL="0">
              <a:lnSpc>
                <a:spcPct val="90000"/>
              </a:lnSpc>
              <a:buNone/>
            </a:pPr>
            <a:r>
              <a:rPr lang="en-US" sz="47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моллюска состоит из головы с глазами и щупальцами, туловища и мощной ноги, обеспечивающей движение по поверхности.
</a:t>
            </a:r>
            <a:endParaRPr lang="en-US" sz="143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
</a:t>
            </a:r>
            <a:pPr algn="l" indent="0" marL="0">
              <a:lnSpc>
                <a:spcPct val="90000"/>
              </a:lnSpc>
              <a:buNone/>
            </a:pPr>
            <a:r>
              <a:rPr lang="en-US" sz="47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Щупальца выполняют функции осязания и обоняния, позволяя моллюскам ориентироваться в окружающей среде и искать пищу.
</a:t>
            </a:r>
            <a:endParaRPr lang="en-US" sz="1430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основные особенности брюхоногих
</a:t>
            </a:r>
            <a:endParaRPr lang="en-US" sz="1974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раковины облегчает передвижение слизней, но снижает защиту и влагосбережение.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Обзоры моллюсков, 2024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улиток и слизней по ключевым признакам.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улиток и слизней
</a:t>
            </a:r>
            <a:endParaRPr lang="en-US" sz="270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представители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брюхоногих живут в морях — например, морское ушко и приливные улитки, обитающие на камнях и кораллах у берега.
</a:t>
            </a:r>
            <a:endParaRPr lang="en-US" sz="1128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виды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улитки, такие как прудовики и планорбиды, населяют тихие озёра и пруды, где питаются водорослями и детритом.
</a:t>
            </a:r>
            <a:endParaRPr lang="en-US" sz="1128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жители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улитки и слизни предпочитают влажные леса, сады и поля, где прячутся в тени и питаются растительностью.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разнообразие брюхоногих
</a:t>
            </a:r>
            <a:endParaRPr lang="en-US" sz="23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способы добычи пищи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Радула — основной орган питания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Радула — специализированный орган с маленькими зубчиками для соскабливания водорослей и растений с поверхностей, характерен для большинства брюхоногих.
</a:t>
            </a:r>
            <a:endParaRPr lang="en-US" sz="120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способы добычи
</a:t>
            </a:r>
            <a:pPr algn="l" indent="0" marL="0">
              <a:lnSpc>
                <a:spcPct val="90000"/>
              </a:lnSpc>
              <a:buNone/>
            </a:pPr>
            <a:r>
              <a:rPr lang="en-US" sz="43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брюхоногие, например, конусы, охотятся на мелких животных, используя ядовитые стрели для парализации добычи.
</a:t>
            </a:r>
            <a:endParaRPr lang="en-US" sz="1305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питание микроскопическими организмами
</a:t>
            </a:r>
            <a:pPr algn="l" indent="0" marL="0">
              <a:lnSpc>
                <a:spcPct val="90000"/>
              </a:lnSpc>
              <a:buNone/>
            </a:pPr>
            <a:r>
              <a:rPr lang="en-US" sz="3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виды морских брюхоногих фильтруют планктон, пропуская воду через специальные структуры и поедающей микроскопические организмы.
</a:t>
            </a:r>
            <a:endParaRPr lang="en-US" sz="107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способы добычи пищи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длина представителей класса, например у морского зайца Aplysia, достигает впечатляющих размеров.
</a:t>
            </a:r>
            <a:pPr algn="l" indent="0" marL="0">
              <a:lnSpc>
                <a:spcPct val="115000"/>
              </a:lnSpc>
              <a:buNone/>
            </a:pPr>
            <a:r>
              <a:rPr lang="en-US" sz="124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 по моллюскам, 2024
</a:t>
            </a:r>
            <a:endParaRPr lang="en-US" sz="1241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размеров брюхоногих варьируется от крошечных улиток размером 0,5 мм до гигантов длиной почти один метр.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 см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Передвижение брюхоногих: механизмы и особенности
</a:t>
            </a:r>
            <a:endParaRPr lang="en-US" sz="1895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обеспечивается мускулистой ногой, по которой распространяются волны сокращений, позволяя скользить по различным поверхностям без значительного трения.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Выделяемая слизь снижает трение и защищает тело от повреждений и высыхания, а некоторые морские виды могут плавать, изгибая тело волнообразно.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и органы восприятия света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расположены на кончиках или основаниях щупалец и отличаются простотой, позволяя определять свет и тень для ориентации в пространстве.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и химическое восприятие
</a:t>
            </a:r>
            <a:pPr algn="l" indent="0" marL="0">
              <a:lnSpc>
                <a:spcPct val="90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обоняния помогают находить пищу и распознавать химические сигналы в окружающей среде, играя важную роль в поведении.
</a:t>
            </a:r>
            <a:endParaRPr lang="en-US" sz="1034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равновесия и тактильная чувствительность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Статицисты в мантии обеспечивают ощущение равновесия, а кожа и щупальца чувствительны к прикосновениям, помогая избежать опасностей.
</a:t>
            </a:r>
            <a:endParaRPr lang="en-US" sz="88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брюхоногих моллюсков
</a:t>
            </a:r>
            <a:endParaRPr lang="en-US" sz="263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разложение органики способствует очистке воды и почвы, обеспечивая важную экологическую функцию.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 ускоренном разложении растительных остатков, что помогает быстрому круговороту питательных веществ в экосистемах.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микросреды для других организмов, например, в пустых раковинах селятся мелкие животные и микроорганизмы.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пищей для многих животных, включая птиц, рыб и млекопитающих, формируя важные звенья пищевых цепей.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брюхоногих в природе
</a:t>
            </a:r>
            <a:endParaRPr lang="en-US" sz="2393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брюхоногих защищаются с помощью прочной спиральной раковины, которая защищает их от хищников и внешних воздействий. Слизь выполняет защитную роль, делая тело скользким и уменьшая риск высыхания.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опасности брюхоногие могут прятать голову и ногу внутрь раковины. Некоторые виды выделяют ядовитую или неприятно пахнущую слизь, а морские улитки способны применять кислоту для отпугивания врагов.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брюхоногих для защиты
</a:t>
            </a:r>
            <a:endParaRPr lang="en-US" sz="2486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в пищевых цепях и питании человека
</a:t>
            </a:r>
            <a:endParaRPr lang="en-US" sz="206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составляют важный корм для многих животных: рыб, птиц, амфибий и рептилий. Например, дрозды разбивают раковины улиток об камни для добычи мяса.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млекопитающие, такие как ежи, включают улиток в свой рацион, используя их как источник белка и минералов.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человеческой кухне популярны съедобные улитки, например виноградная улитка и морские ушки, которые считаются деликатесами во многих странах.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дыхания брюхоногих моллюсков
</a:t>
            </a:r>
            <a:endParaRPr lang="en-US" sz="2215" dirty="0"/>
          </a:p>
        </p:txBody>
      </p:sp>
      <p:sp>
        <p:nvSpPr>
          <p:cNvPr id="8" name="Text 1"/>
          <p:cNvSpPr txBox="1"/>
          <p:nvPr/>
        </p:nvSpPr>
        <p:spPr>
          <a:xfrm>
            <a:off x="3257009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брюхоногие дышат жабрами, расположенными в мантийной полости, обеспечивая газообмен в воде. Наземные виды обычно используют лёгкое с кровеносными сосудами в мантии, адаптированное к дыханию воздухом.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45904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обладают кожным дыханием, в особенности в условиях высокой влажности. В пересыхающих водоёмах брюхоногие могут закрывать дыхательные отверстия эпифрагмой для сохранения влаги и выживания.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и её значение у брюхоногих
</a:t>
            </a:r>
            <a:endParaRPr lang="en-US" sz="1961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брюхоногих основана на метанефридиях – почка выводит продукты обмена и регулирует водно-солевой баланс организма.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пресноводных видов развивается способность активно выводить избыточную воду во избежание отёков, а наземные моллюски минимизируют потерю влаги для сохранения гидратации.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завершается выводом отходов через нефридиопор, что поддерживает внутреннюю гомеостаз и чистоту тканей.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 брюхоногих
</a:t>
            </a:r>
            <a:endParaRPr lang="en-US" sz="2321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брюхоногих размножаются половым путём, при этом многие виды гермафродиты, способные сменять пол для обеспечения успешного спаривания.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откладывают яйца в защитных коконах или плотных кладках, содержащих от нескольких десятков до сотен яиц, обеспечивая новое поколение.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может быть прямым, как у наземных улиток, или с личиночной стадией — характерным для многих морских и пресноводных видов.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варьируется от нескольких месяцев до 10-15 лет, в зависимости от вида и условий среды, например, виноградные улитки живут до 8 лет.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брюхоногих и их хозяйственное значение
</a:t>
            </a:r>
            <a:endParaRPr lang="en-US" sz="1955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естественных врагов и обилии пищи численность брюхоногих может резко расти, нанося ущерб сельскому хозяйству — повреждаются растения и овощные культуры.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промышленности разводят виноградных улиток для кулинарии, а ампулярий — как аквариумных питомцев и биологических очистителей вод.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аквакультуре брюхоногие способствуют очистке водоёмов, контролируя избыточный рост водорослей и улучшая качество воды.
</a:t>
            </a:r>
            <a:endParaRPr lang="en-US" sz="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брюхоногих моллюсках
</a:t>
            </a:r>
            <a:endParaRPr lang="en-US" sz="2179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морской заяц — рекордсмен по размеру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Австралийский морской заяц Aplysia gigantea достигает длины свыше 75 см и массы около 1 кг. Этот моллюск удивляет своими размерами среди брюхоногих, являясь настоящим гигантом морской фауны.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пола у брюхоногих
</a:t>
            </a:r>
            <a:pPr algn="l" indent="0" marL="0">
              <a:lnSpc>
                <a:spcPct val="90000"/>
              </a:lnSpc>
              <a:buNone/>
            </a:pPr>
            <a:r>
              <a:rPr lang="en-US" sz="3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брюхоногие способны менять пол в течение жизни, что позволяет им адаптироваться к условиям размножения и увеличивает шансы на выживание потомства.
</a:t>
            </a:r>
            <a:endParaRPr lang="en-US" sz="1185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по кладкам яиц и коллекционные раковины
</a:t>
            </a:r>
            <a:pPr algn="l" indent="0" marL="0">
              <a:lnSpc>
                <a:spcPct val="90000"/>
              </a:lnSpc>
              <a:buNone/>
            </a:pPr>
            <a:r>
              <a:rPr lang="en-US" sz="3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Ампулярия может откладывать до 1000 яиц за одну кладку, обеспечивая большое потомство. Уникальные формы и окрасы раковин ценятся коллекционерами и музейщиками по всему миру.
</a:t>
            </a:r>
            <a:endParaRPr lang="en-US" sz="108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7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брюхоногих моллюсках
</a:t>
            </a:r>
            <a:endParaRPr lang="en-US" sz="2179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и человек: вред, угрозы и методы контроля
</a:t>
            </a:r>
            <a:endParaRPr lang="en-US" sz="184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брюхоногие служат промежуточными хозяевами паразитов, например, планорбиды участвуют в развитии опасных шистосомозов, что представляет угрозу здоровью человека.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инвазивных видов, таких как гигантская африканская ахатина, приводит к вытеснению местных улиток и снижению биоразнообразия в экосистемах.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контроля численности применяют ручной сбор, биологические методы с использованием хищных улиток, а также химические моллюскициды и карантинные меры на границах.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брюхоногих моллюсков используется в биомедицине для создания новых обезболивающих препаратов, что расширяет медицинские возможности лечения.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МСОП включает множество редких видов брюхоногих. В России ведутся научные программы, направленные на мониторинг и охрану чувствительных к загрязнению пресноводных улиток.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брюхоногих и их охрана
</a:t>
            </a:r>
            <a:endParaRPr lang="en-US" sz="1947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брюхоногих в природе и жизни человека
</a:t>
            </a:r>
            <a:endParaRPr lang="en-US" sz="3565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Брюхоногие — важная и древняя группа животных, играющая ключевую роль в экосистемах и влияющая на сельское хозяйство, науку и культуру. Их изучение и охрана необходимы для устойчивого будущего.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2026-05-09T15:43:33Z</dcterms:created>
  <dcterms:modified xsi:type="dcterms:W3CDTF">2026-05-09T15:43:33Z</dcterms:modified>
</cp:coreProperties>
</file>