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Южной и Восточной Азии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древних цивилизаций, больших городов и ярких контрастов.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объединяет густонаселённые страны, разные природные зоны и многовековые традиции. Здесь сосредоточены крупные рынки, важные морские пути и центры науки, поэтому изучать его особенно полезно.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который влияет на мир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Южная и Восточная Азия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занимает пространство от Гималаев до Индийского океана. Здесь соседствуют равнины, высокие горы, засушливые районы и влажные прибрежные зоны.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природный пояс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тянется от континентальных равнин до островных дуг Тихого океана. Моря, полуострова и горные системы делают её очень разнообразной.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 острова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крупнейших стран региона — Индия, Китай, Япония и Корея. Их экономика, население и культура заметно влияют на соседние государства.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влияния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находится на стыке суши и океана, поэтому здесь развивались торговля, переселения и культурные связи между многими народами.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страны относят к этим регионам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Южной Азии обычно относят Индию, Пакистан, Бангладеш, Шри-Ланку, Непал, Бутан, Мальдивы и Афганистан; именно этот состав встречается в большинстве учебных источников.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6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0381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Восточную Азию обычно включают Китай, Японию, обе Кореи, Монголию и Тайвань. Это пространство объединяют близкое соседство стран и общие исторические связи.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0381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состав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8057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источники по-разному описывают границы регионов, особенно в случае Афганистана и Тайваня. Поэтому важно смотреть на карту и на пояснение автора.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8057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классификации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5732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группировка помогает сравнивать страны по природе, населению, культуре и хозяйству, не смешивая очень разные по условиям территории.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5732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делить на регионы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73408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удобнее помнить не только список стран, но и их положение: материковые, приокеанские и островные государства отличаются условиями жизни.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73408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лучше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муссоны, горы и острова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муссоны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Азии летний муссон приносит влажный воздух и длительные дожди. Они очень важны для земледелия, но при избытке воды могут вызывать наводнения.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районы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побережья делают климат более влажным и мягким, но одновременно повышают риск штормов и сильных ветров в прибрежных районах.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преграды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особенно Гималаи, создают естественные барьеры. Они задерживают воздушные массы, влияют на температуру и помогают формировать разные климатические пояса.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сильнее связана с морским климатом. На побережьях ощущаются ветры с океана, а в отдельных районах летом проходят тайфуны.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которая формирует жизнь людей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94150" y="157875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долины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94150" y="182270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реки, такие как Ганг, Брахмапутра, Янцзы и Хуанхэ, дают воду для полей, городов и промышленности. В их долинах издревле возникали плотные поселения.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4150" y="2745625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Рисовые поля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4150" y="2989575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равнины особенно важны для рисоводства. На таких территориях легче строить каналы, выращивать урожай и обеспечивать пищей большие группы населения.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94150" y="391250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горы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4150" y="415645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горные районы по-разному влияют на хозяйство: у моря развиваются рыболовство и торговля, а в горах сложнее строить дороги и вести земледелие.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очень большие города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 2018; городские агломерации, млн человек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городские агломерации региона сосредоточены в Японии, Китае, Индии, Республике Корея и Бангладеш.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рабочих мест, транспорта и учебных возможностей, тем сильнее растут города и их пригородные зоны.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6454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4236" y="3638866"/>
            <a:ext cx="25952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419" y="2447589"/>
            <a:ext cx="234413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письменности региона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существуют десятки письменностей, поэтому один и тот же учебный материал может выглядеть совсем по-разному в разных странах. Это отражает богатое языковое наследие.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языков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язык записывается иероглифами, а японский и корейский используют собственные системы письма и заимствованные знаки. Это делает письменную культуру очень разнообразной.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системы письма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важны два уровня общения: родной язык дома и международный язык в образовании, науке и деловой переписке. Это помогает людям общаться шире.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общения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языков региона помогает лучше понимать кино, музыку, книги и новости, а также видеть, как культура сохраняется и меняется одновременно.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культурой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Азии широко распространены хинди, урду, бенгальский, тамильский и сингальский. Каждая из этих языковых традиций связана с собственной литературой и историей.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Южной Азии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культурные традиции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Азии индуизм, ислам, буддизм и сикхизм влияли на праздники, архитектуру, семейные нормы и повседневные обычаи. Эти традиции часто сосуществуют рядом.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Южноазиатские религии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традиции заметны в искусстве, одежде, музыке и ритуалах. Поэтому культура региона одновременно очень древняя и по-прежнему живая.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культуру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помогают увидеть культурное разнообразие региона: где-то отмечают религиозные даты, а где-то важны государственные и сезонные торжества, связанные с сельским календарём.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обряды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Восточной Азии заметны буддизм, конфуцианство, даосские и синтоистские традиции. Они особенно сильно отражаются в отношениях в семье и уважении к старшим.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Восточноазиатские традиции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обмена в Азии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сухопутные и морские маршруты связывали страны Азии и переносили товары, технологии и культурные влияния.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всё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Восточноазиатские города часто растут вверх и вширь: здесь рядом с жилыми кварталами стоят заводы, порты и научные центры. Именно такая плотная городская среда помогает быстро выпускать товары и отправлять их в разные страны.
</a:t>
            </a:r>
            <a:endParaRPr lang="en-US" sz="1020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техника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известна точной электроникой, вниманием к качеству и развитой транспортной системой. В таких городах, как Токио и Осака, технологии видны повсюду — от поездов до бытовой техники и небольших устройств.
</a:t>
            </a:r>
            <a:endParaRPr lang="en-US" sz="107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производство для мира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стал одним из крупнейших мировых производителей: здесь работают огромные заводы, современные логистические центры и оживлённые морские порты. Экспорт связывает промышленность страны с рынками Азии, Европы и Америки.
</a:t>
            </a:r>
            <a:endParaRPr lang="en-US" sz="102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увидеть в Восточной Азии
</a:t>
            </a:r>
            <a:endParaRPr lang="en-US" sz="236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Азия: главные особенности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Азии живёт очень большая часть населения Азии, поэтому города, дороги и школы здесь особенно загружены. Быстрый рост населения делает доступ к жилью, транспорту и работе важной задачей для стран региона.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много людей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остаётся важной частью жизни: на полях выращивают рис, чай, хлопок и специи. Во многих районах именно земля и вода определяют, где будут поселения, рынки и сезонные работы.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урожай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Текстиль, ремёсла и торговля дают работу миллионам людей. Во многих городах рядом с традиционными мастерскими развиваются фабрики, а в крупных центрах быстро растут банки, офисы и сервисные компании.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ремёсла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стала одним из заметных центров ИТ-услуг и делового обслуживания. Здесь создают программы, помогают компаниям с данными и поддержкой клиентов, а университеты готовят специалистов для экономики будущего.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нового времени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простыми словами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экономической географии Азии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сектора экономики редко существуют отдельно: они поддерживают друг друга через транспорт, торговлю и технологии.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часто становятся крупнейшим сектором, но сельское хозяйство и промышленность остаются основой занятости и обмена.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меняют регион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точность и скорость
</a:t>
            </a:r>
            <a:endParaRPr lang="en-US" sz="1098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делает ставку на скоростные поезда, автоматизацию и робототехнику. Эти решения помогают людям быстрее перемещаться, а компаниям — точнее работать и меньше терять времени в больших городах.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Корея: цифровая жизнь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 известна электроникой, смартфонами и быстрыми сетями связи. В стране много компаний, которые создают устройства для учёбы, работы и общения, а также развивают цифровые сервисы.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масштаб и темп
</a:t>
            </a:r>
            <a:endParaRPr lang="en-US" sz="1098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сочетает крупное производство, современные заводы и быстро растущие города. Здесь технологии помогают строить жильё, управлять транспортом и ускорять доставку товаров внутри страны и за её пределами.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знания и проекты
</a:t>
            </a:r>
            <a:endParaRPr lang="en-US" sz="1098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стала заметной в программировании, IT-сервисах и космических проектах. Молодые специалисты работают с данными, создают приложения и участвуют в сложных научных задачах для страны и мира.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интерес к науке и инженерии, тем больше школьников выбирают точные предметы и современные профессии.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100%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в некоторых странах региона показывает, насколько важны школа и качественное образование.
</a:t>
            </a:r>
            <a:endParaRPr lang="en-US" sz="4467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ЮНЕСКО; национальные статистические данные по грамотности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которую знают во всём мире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 и манга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 и манга давно вышли за пределы Японии: их узнают по ярким героям, динамичным историям и особому стилю рисунка. Эти формы культуры влияют на моду, игры и даже школьные увлечения во многих странах.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часть жизни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тоже объединяет регион: крикет собирает стадионы в Южной Азии, а бейсбол, футбол, бадминтон и сумо популярны в Восточной Азии. Традиционные единоборства и командные игры поддерживают уважение к дисциплине и мастерству.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музыка без границ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Болливуд, дорамы и к-поп делают Южную и Восточную Азию заметной на мировой культурной карте. Фильмы, сериалы и музыка собирают огромную аудиторию, а песни и танцы быстро расходятся по интернету.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 природные вызовы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материалам географических справочников и наблюдений ООН
</a:t>
            </a:r>
            <a:endParaRPr lang="en-US" sz="896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густонаселённых районах любая экологическая проблема быстро затрагивает миллионы людей. Поэтому города всё чаще переходят к более строгим правилам и долгосрочному планированию.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остаются проблемы в больших городах и на побережьях, где плотность населения и природные риски особенно высоки.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устойчивым решениям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города и государства переходят от выявления угроз к конкретным мерам защиты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2043583"/>
            <a:ext cx="4514400" cy="9891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общие черты двух регионов и понять, почему они развиваются по-разному.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региона имеют крупные города и сильные традиции, но Южная Азия чаще связана с земледелием, а Восточная — с промышленностью и технологиями.
</a:t>
            </a:r>
            <a:endParaRPr lang="en-US" sz="107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сводки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 Восточная Азия показывают, как рядом могут существовать древние традиции, огромные города и новые технологии. Именно в этом сочетании и заключается сила региона.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Азия, где прошлое и будущее рядом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2026-07-26T00:26:41Z</dcterms:created>
  <dcterms:modified xsi:type="dcterms:W3CDTF">2026-07-26T00:26:41Z</dcterms:modified>
</cp:coreProperties>
</file>