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по-английски: часы, минуты и вопросы о 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часы, задавать вопросы и говорить о школьном распорядке.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говорить о расписании, повседневных делах и длительности действий. В этой теме особенно важны числительные, части дня и короткие ответы с точным временем.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время на английском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381" y="1291100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231" y="1291100"/>
            <a:ext cx="263288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и выражения по теме времени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time означает «время» и встречается в самых простых вопросах и ответах. Оно помогает говорить о часах, расписании и моменте начала действия.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 — это настенные или большие часы, а watch — наручные часы. Эти слова удобно различать, когда нужно назвать, где именно мы видим время.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Clock и watch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Hour, minute и second обозначают час, минуту и секунду. Эти слова нужны, чтобы точно описывать время и понимать, как оно измеряется на циферблате.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Hour, minute, second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seven o’clock, It is half past six и It is a quarter to nine — это базовые модели для чтения времени. Они часто используются в школьных заданиях.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времени нужны, чтобы не только читать часы, но и вести короткий диалог. С их помощью легко спрашивать, отвечать и сравнивать разные моменты дня.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и английские названия чисел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циферблате всего 12 чисел, и каждое нужно быстро узнавать по-английски: one, two, three, four, five, six, seven, eight, nine, ten, eleven, twelve.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стрелок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Минутная стрелка делает полный круг за 60 минут, а часовая движется медленнее и постепенно приближается к следующему часу.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 5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числами на часах проходит 5 минут. Поэтому положение минутной стрелки удобно считать по пятёркам, а не по каждому отдельному делению.
</a:t>
            </a:r>
            <a:endParaRPr lang="en-US" sz="96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время, важно смотреть и на числа, и на стрелки. По их положению можно понять, какой сейчас час и сколько минут прошло.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чтения времени: от положения минутной стрелки к выбору o’clock, past или to.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время по-английски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30 минут в английском чаще переходят к следующему часу и используют to.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чтения времени на часах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время можно назвать по-разному в зависимости от положения минутной стрелки.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выражения времени на английском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положений минутной стрелки помогают понять, когда нужно сказать o’clock.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чтения времени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минутная стрелка стоит на 12, время называют как ровный час. Это самая простая модель чтения часов и удобная отправная точка для изучения 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Past: минуты после часа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past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past переводится как «после» и показывает, что минуты уже прошли после названного часа. Сначала говорят минуты, затем час.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 означает 15 минут после часа. Примеры quarter past eight и quarter past five часто встречаются в упражнениях и в разговоре о расписании.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 показывает 30 минут после часа. В этом случае минута стрелки находится на 6, а в ответе сначала называют half, потом час.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past и ten past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five past three и ten past six используются для 3:05 и 6:10. Они помогают быстро назвать небольшое количество минут после часа.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5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чаще всего встречаются в школьной речи, потому что они удобны для кратких ответов и диалогов о расписании.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ровный час, половину часа и четверти, поэтому именно эти модели стоит выучить в первую очередь.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фразы для времени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 уже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используют, когда до следующего часа осталось немного минут. Например, ten to four означает 3:50, а quarter to seven — 6:45. В ответе всегда называют ближайший следующий час, потому что речь идёт о приближении к нему.
</a:t>
            </a:r>
            <a:endParaRPr lang="en-US" sz="1006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удобного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to помогает смотреть на часы как на движение вперёд. Сначала ученик замечает, сколько минут осталось до нового часа, а затем добавляет его название. Так 8:55 становится five to nine и читается очень коротко.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To: минуты до следующего часа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школьной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44450" y="1369450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утром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школьника часто начинается с короткой фразы с at и точного времени. Например, get up at seven помогает сразу назвать момент действия и связать его с распорядком дня.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44450" y="408360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do homework in the afternoon и go to bed at nine описывают вечернее время. Они учат говорить о привычках кратко, понятно и в правильном порядке.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4450" y="34006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учебный день заканчивается, ученик может сказать go home at three forty-five или go home after school. Это помогает описывать не только часы, но и последовательность действий.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44450" y="2717699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Обеденный перерыв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время часто называют через привычные события: have lunch at one, have a break at half past ten. Такие примеры показывают, что время легко связывается с ежедневными делами.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44450" y="2034752"/>
            <a:ext cx="7673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звонки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расписании удобно говорить, когда начинается урок или перемена. Фразы с at nine o’clock, at ten thirty и similar short forms помогают описывать школьный день без лишних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вопросительные модели и типовые ответы для урока английского языка.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и ответить о времени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 ставят перед точным временем, когда нужно назвать конкретный час или минуту. Он помогает указать момент начала действия без длинного объяснения и особенно часто встречается в школьных фразах.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школы at употребляется со словами lesson, break и club. Так удобно сказать: The lesson starts at nine o’clock, The break is at ten thirty, The club begins at four o’clock.
</a:t>
            </a:r>
            <a:endParaRPr lang="en-US" sz="1134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часы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может сочетаться не только с полным временем, но и с короткими временными обозначениями, например at night. Однако в теме часов главное — использовать его с точными значениями времени.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запоминает модель at + время, ему проще строить ответы о режиме дня. Эта конструкция помогает говорить коротко и грамотно о начале уроков, занятий и домашних дел.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 с точным временем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школьное расписание.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время связывается с действиями в течение дня.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последовательно описывать повседневный режим и легко соединяется с короткими глагольными фразами.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расписания школьника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распорядок школьника, учебная модель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школьный день движется от раннего утра к вечеру без больших пауз, а привычные действия повторяются почти ежедневно.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запомнить время как часть режима, а не как отдельные числа.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 время начала действий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назывании времени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и to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перепутать past и to. Past используют после часа, а to — перед следующим часом. Полезно сначала определить, сколько минут прошло или сколько осталось.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Похожая, но неверная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говорят twenty-five after вместо twenty-five past. В теме времени важно использовать именно привычные английские выражения, потому что они закреплены в школьной модели чтения часов.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на вопрос о времени нельзя менять порядок слов произвольно. Лучше запомнить готовую модель: It is five past three или I go to school at eight o’clock.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не путать 7:30 и seven o’clock. Первая запись означает половину восьмого, а вторая — ровно семь часов, поэтому стрелки на циферблате нужно читать внимательно.
</a:t>
            </a:r>
            <a:endParaRPr lang="en-US" sz="8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текущем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спрашивает: What time is it? В ответе используется самая простая модель: It is quarter past six. Такой диалог помогает быстро назвать время в конкретный момент.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школьного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диалог связан с привычками: What time do you start school? — I start school at eight o’clock. Здесь удобно повторяется конструкция at + время.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фильма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 переносит тему в повседневную жизнь: What time does the film begin? — It begins at half past five. Так ученики учатся говорить о расписании и вне школы.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о времени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839" y="1394038"/>
            <a:ext cx="404232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понимает эти слова, он может читать и составлять большинство базовых предложений о времени.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5 класса.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самых простых фразах о времени и помогают читать часы, понимать вопросы и строить ответы.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и выражений по теме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9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6787" y="1471725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100" y="3212175"/>
            <a:ext cx="147525" cy="168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9900" y="3212175"/>
            <a:ext cx="168600" cy="168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изучения темы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циферблат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узнаёт, где находятся часовая и минутная стрелки, и может определить время на часах. Это основа для дальнейшего чтения и сравнения временных выражений.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Задает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использует вопрос What time is it? в нужной ситуации и понимает, как построить короткий ответ. Такая модель пригодится на уроке, дома и в разговоре с одноклассниками.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 режиме дня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описать свой день простыми фразами: get up at seven, go to school at eight, go to bed at nine. Это делает речь понятной и естественной.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нужные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появляются o’clock, past и to, а также слова morning, afternoon и evening. Благодаря этому ученик выбирает правильное выражение в зависимости от того, как именно названо время.
</a:t>
            </a:r>
            <a:endParaRPr lang="en-US" sz="1179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время и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темы ученик не только называет час, но и связывает его с конкретным событием: уроком, завтраком, прогулкой или домашним заданием. Это помогает строить короткие осмысленные предложения.
</a:t>
            </a:r>
            <a:endParaRPr lang="en-US" sz="1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время в английском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строится на простых и понятных моделях, которые помогают говорить о часах, минутах и распорядке дня. Зная o’clock, past, to и at, ученик уверенно описывает свой день по-английски.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2026-05-30T12:38:50Z</dcterms:created>
  <dcterms:modified xsi:type="dcterms:W3CDTF">2026-05-30T12:38:50Z</dcterms:modified>
</cp:coreProperties>
</file>