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дыхания: основные понятия и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дыхательных органов — залог здоровья в условиях городской среды.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организм кислородом, необходимым для жизни. Подростки особенно чувствительны к внешним факторам, влияющим на функции лёгких и общее состояние здоровья.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правильного дыхания для здоровья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дыхательных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органы включают носовую полость, глотку, гортань, трахею, бронхи и лёгкие. Эти структуры обеспечивают прохождение и подготовку воздуха к обмену газов.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защитные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покрывает дыхательные пути, увлажняет и очищает воздух. В альвеолах лёгких происходит кислородно-углекислотный обмен благодаря плотной капиллярной сети.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дыхательной системы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клетки организма кислородом, необходимым для метаболизма и выработки энергии, поддерживая жизнедеятельность всех органов.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Удаляет углекислый газ — продукт клеточного обмена — из организма, поддерживая гомеостаз и предотвращая отравление тканей.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кислотно-щелочной баланс крови, что важно для нормальной работы ферментов и биохимических процессов.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формировании голоса благодаря вибрации голосовых связок, а также способствует терморегуляции через испарение влаги.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дыхательной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Грудное дыхание использует в основном верхние отделы лёгких и движения грудной клетки, характерное для быстрой активности и стресса.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Брюшное дыхание, диафрагмальное, задействует нижние лёгкие, обеспечивая глубокое насыщение крови кислородом при спокойном дыхании.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тип сочетает оба способа, является нормой для здорового человека и обеспечивает оптимальное дыхательное состояние.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дыхания: грудное, брюшное и смешанное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нарушения дыхания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его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вредных веществ, таких как выхлопные газы и промышленные выбросы, повреждает слизистую и снижает иммунитет дыхательных путей, что приводит к заболеванию.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курения и пассивного дыма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 пассивное курение ухудшает очистительные функции лёгких, способствует развитию хронических и острых респираторных заболеваний у подростков.
</a:t>
            </a:r>
            <a:endParaRPr lang="en-US" sz="1066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образа жизни и стресса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движения, сжатая осанка и постоянные стрессовые ситуации ослабляют дыхательную мускулатуру и снижают вентиляцию лёгких.
</a:t>
            </a:r>
            <a:endParaRPr lang="en-US" sz="12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концентрации наблюдаются вблизи транспортных узлов и промышленных зон, что особенно опасно для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частиц и газов повышает заболеваемость бронхитами и аллергиями среди молодёжи.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Минприроды России,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воздуха в городах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гигиены уменьшает вероятность инфекций дыхательных путей, таких как ОРВИ и бронхит, укрепляя защиту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правильные привычки помогают нормальному развитию дыхательных органов в период активного роста ребёнка.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гигиена поддерживает общую работоспособность и снижает утомляемость, способствуя улучшению концентрации и внимания.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гигиена дыхания влияет на здоровье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индивидуальных носовых платков предотвращает распространение бактерий. Регулярное очищение носовых ходов поддерживает их работоспособность и снижает риск инфекций.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микроклимата помещений — проветривание, влажность и отсутствие плесени — создаёт комфортные условия для дыхания и укрепляет иммунитет.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личной гигиены дыхания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6225"/>
            <a:ext cx="3848986" cy="15226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ключевые параметры воздуха и их влияние на здоровье. В районах с хорошей экологией риск респираторных болезней значительно ниже.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качество воздуха повышает частоту заболеваний дыхательной системы, особенно среди школьников.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показателей чистого и загрязнённого воздуха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воздушные процедуры стимулируют укрепление сосудистой стенки дыхательных путей, повышая их способность противостоять неблагоприятным воздействиям и инфекции.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свежим воздухом способствует насыщению лёгких кислородом и улучшает их вентиляцию, что особенно важно для подростков в период эпидемий и повышенной заболеваемости.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обтирания прохладной водой улучшают кровообращение в дыхательных органах и активизируют защитные механизмы организма, что снижает риск воспалительных процессов.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закаливания на органы дыхания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Бутейко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по Бутейко направлены на снижение гипервентиляции и уменьшают проявления астмы за счёт улучшения контроля дыхания и стабилизации газового обмена.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Стрельниковой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Стрельниковой развивает объём лёгких и улучшает функциональность бронхов, а также способствует укреплению голосовых связок и снижению утомляемости при правильном выполнении.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гимнастика: важные методы и эффекты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вызывает хроническое воспаление бронхов, что снижает эффективность самоочищения дыхательных путей и способствует развитию осложнений.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в дыхательных путях теряют подвижность, что ухудшает защиту лёгких от вредных частиц и микроорганизмов.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подростков, курящих, заметно повышается риск бронхиальной астмы, ухудшается переносимость физических нагрузок, появляется быстрая утомляемость и одышка.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статистике ВОЗ, у курящих школьников в три раза чаще наблюдается хронический бронхит и другие респираторные заболевания.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курения для органов дыхания школьника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Вдыхание табачного дыма от окружающих повышает вероятность развития бронхиальной астмы, аллергий и частых простудных заболеваний у детей и подростков.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Остаточные частицы дыма сохраняются на одежде и мебели, продолжая выделять токсичные вещества даже после проветривания, что ухудшает качество воздуха в помещении.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и его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инфекций воздушно-капельным путём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эпидемиологические исследования Роспотребнадзора, 2023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использование одноразовых масок помогают уменьшить риск заражения воздушно-капельными инфекциями в повседневной жизни.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гриппа и пневмококковой инфекции значительно снижает вероятность тяжёлого течения заболеваний дыхательных путей.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помещений и влажная уборка уменьшают концентрацию патогенов и способствуют созданию безопасного микроклимата.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контактов с больными в периоды эпидемий существенно сокращает распространение вирусов и защищает иммунную систему подростков.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инфекций дыхательных путей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867"/>
            <a:ext cx="3093900" cy="25500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расширяют объём лёгких и укрепляют дыхательную мускулатуру, улучшая общую выносливость организма и качество кислородного обмена.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тренироваться в местах с хорошим качеством воздуха и избегать физических нагрузок при высокой загрязнённости окружающей среды, чтобы не навредить дыхательной системе.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физической активности для дыхания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8045" y="2013314"/>
            <a:ext cx="209863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30273"/>
            <a:ext cx="305255" cy="27133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выделяют кислород, что улучшает качество воздуха и создаёт комфортные условия для дыхания в помещениях.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Увлажнение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повышают влажность воздуха, снижая сухость слизистых оболочек и уменьшая раздражение дыхательных путей.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от пыли и токсинов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задерживают частицы пыли и поглощают вредные вещества, снижая количество аллергенов и улучшая микроклимат в учебных и жилых комнатах.
</a:t>
            </a:r>
            <a:endParaRPr lang="en-US" sz="1233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домашних растений на воздух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— залог здорового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прямой спины способствует полному раскрытию грудной клетки и улучшает доступ кислорода к лёгким. Это важный фактор для школьников, так как помогает поддерживать энергию и концентрацию в течение дня.
</a:t>
            </a:r>
            <a:endParaRPr lang="en-US" sz="1269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плохой осанки для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 ограничивает движение грудной клетки, снижая объём вдоха и выдоха. Напряжённые мышцы спины и живота негативно влияют на вентиляцию лёгких, что может привести к хроническому дискомфорту и утомляемости.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влияние на дыхательную функцию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привычек здорового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 дыхания, активный образ жизни и чистая среда — ключевые факторы крепкого здоровья лёгких и иммунитета. Привычки, заложенные в школьном возрасте, определяют качество жизни в будущем.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2026-05-09T22:28:30Z</dcterms:created>
  <dcterms:modified xsi:type="dcterms:W3CDTF">2026-05-09T22:28:30Z</dcterms:modified>
</cp:coreProperties>
</file>