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Федеративная Республика Бразилия: географическое положение, ресурсы и население
</a:t>
            </a:r>
            <a:endParaRPr lang="en-US" sz="2637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страна Южной Америки с огромным природным и людским потенциалом.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Южной Америки, соединяя атлантическое побережье, бассейн Амазонки, крупные города и богатые ресурсы. Её положение определяет хозяйство, расселение и особую роль в регионе и мире.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страна контрастов и возможностей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протяжённость территории
</a:t>
            </a:r>
            <a:endParaRPr lang="en-US" sz="2386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простирается с севера на юг на тысячи километров, поэтому в пределах одной страны сочетаются экваториальные, тропические и субтропические природные условия.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территории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лежат ближе всего к экватору, центральные территории находятся в тропическом поясе, а юг имеет более мягкий и сезонный климат.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смена природных условий
</a:t>
            </a:r>
            <a:endParaRPr lang="en-US" sz="1415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береговая линия создаёт удобные выходы к мировым морским путям, поддерживает портовое хозяйство и способствует росту прибрежных городов и торговли.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фасад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почти со всеми странами Южной Америки облегчают региональные связи, а португальский язык выделяет Бразилию среди испаноязычного окружения.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внутри материка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мозаика страны очень разнообразна: от влажных лесов Амазонии до более сухих саванн и южных лугов.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доминирует по площади, но серрадо и Пантанал также имеют стратегическое экологическое значение.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физико-географическому районированию Бразилии.
</a:t>
            </a:r>
            <a:endParaRPr lang="en-US" sz="86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Бразилии и их соотношение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как главный природный комплекс страны
</a:t>
            </a:r>
            <a:endParaRPr lang="en-US" sz="265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занята крупнейшим массивом влажных экваториальных лесов на Земле, где формируются уникальные природные сообщества и сохраняется исключительное биологическое разнообразие.
</a:t>
            </a:r>
            <a:endParaRPr lang="en-US" sz="971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отличается большими запасами пресной воды, древесины и биоресурсов. Здесь также сосредоточен значительный потенциал для научного изучения лекарственных растений и сохранения генетического фонда.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Амазонки связан с самой полноводной рекой планеты, которая питает лесные экосистемы, обеспечивает судоходство на отдельных участках и влияет на климат окружающих территорий.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река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Труднопроходимые леса, высокая влажность и удалённость от главных центров долго сдерживали хозяйственное освоение, поэтому внутренние районы Амазонии остаются относительно малонаселёнными.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освоение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0505" y="1710453"/>
            <a:ext cx="324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равнины, плоскогорья и высотные различия
</a:t>
            </a:r>
            <a:endParaRPr lang="en-US" sz="2573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низменная равнина занимает север страны и связана с долиной Амазонки. Ровные пространства и влажность определяют здесь лесной покров, судоходство на отдельных участках и сложность дорожного строительства.
</a:t>
            </a:r>
            <a:endParaRPr lang="en-US" sz="98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точка Бразилии — пик Неблина, достигающий 2995 метров. Он расположен на северо-западе, у границы с Венесуэлой, и символизирует разнообразие рельефа страны без преобладания высоких горных цепей.
</a:t>
            </a:r>
            <a:endParaRPr lang="en-US" sz="98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Неблина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располагаются возвышенные районы Гвианского плоскогорья. Здесь рельеф более расчленённый, а природные условия сочетают лесные ландшафты, местами труднодоступные участки и значительные перепады высот.
</a:t>
            </a:r>
            <a:endParaRPr lang="en-US" sz="925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Гвианское плоскогорье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Плоскогорье занимает большую часть центральной и восточной Бразилии. Оно служит основой для расселения, сельского хозяйства и размещения многих крупных городов благодаря относительно удобным условиям освоения.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плоскогорье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меняется от экваториального севера до более умеренного юга, и эти различия заметны в температурах, осадках и сезонности.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Широтное положение и влияние Атлантики создают резкие климатические контрасты, которые определяют специализацию сельского хозяйства и плотность расселения.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климатическим картам Бразилии.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типы Бразилии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связи осадков, речной сети и хозяйственного использования воды в крупнейших бассейнах страны.
</a:t>
            </a:r>
            <a:endParaRPr lang="en-US" sz="1131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Бразилии и использование водных ресурсов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и сырьевая база экономики
</a:t>
            </a:r>
            <a:endParaRPr lang="en-US" sz="2676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располагает крупной сырьевой базой железных руд, которые лежат в основе металлургии и экспортных поставок. Это один из ключевых ресурсов страны на мировом рынке.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руды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ресурсы поддерживают промышленность, валютные поступления и крупные экспортные потоки. При этом они формируют тесную связь между добывающими районами, транспортом и мировыми рынками.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Экспортное значение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нефтедобычи связана с шельфовыми месторождениями Атлантики. Это усиливает значение побережья и портовой инфраструктуры в экономическом развитии Бразилии.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страны добываются бокситы, марганец, никель, медь, олово, золото и особенно ниобий, востребованный в современной высокотехнологичной промышленности и специальных сплавах.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цветные металлы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и обширные равнины делают сельское хозяйство одной из сильнейших сторон Бразилии. На больших площадях выращивают кофе, сою и сахарный тростник, а современные фермы используют технику, орошение и точные агротехнологии. Именно поэтому сельский ландшафт здесь часто выглядит как крупное индустриальное производство под открытым небом.
</a:t>
            </a:r>
            <a:endParaRPr lang="en-US" sz="74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Плантации, видимые из космоса хозяйство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 позволяет сочетать несколько аграрных специализаций в одной стране. На одних территориях лучше растут зерновые и соя, на других — какао, цитрусовые и хлопок. Такой контраст показывает, как природные условия напрямую задают структуру хозяйства и размещение аграрных районов.
</a:t>
            </a:r>
            <a:endParaRPr lang="en-US" sz="83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зоны — разные культуры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уверенно входит в число мировых лидеров по экспорту кофе, сои, сахара и говядины. Для страны это не только источник доходов, но и способ связать внутренние районы с портами, переработкой и международной торговлей. Сельское хозяйство здесь работает на внешний рынок почти в промышленных масштабах.
</a:t>
            </a:r>
            <a:endParaRPr lang="en-US" sz="82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Экспорт, формирующий экономику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Агроклиматические ресурсы и экспортное сельское хозяйство
</a:t>
            </a:r>
            <a:endParaRPr lang="en-US" sz="226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поддерживает экспорт и внутренний рынок, но особенно заметна зависимость от мировых цен на сырьё и продовольствие.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Бразилии опирается на сочетание агробизнеса, промышленности и энергетики, поэтому её устойчивость зависит от диверсификации и технологического обновления.
</a:t>
            </a:r>
            <a:endParaRPr lang="en-US" sz="1322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IBGE; World Bank, последние доступные оценки структуры экономики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экономики, основанной на ресурсах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численности населения Бразилия остаётся демографическим лидером Латинской Америки и одной из ключевых стран мира по трудовому потенциалу.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 млн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таков масштаб населения Бразилии, определяющий огромный внутренний рынок и высокую нагрузку на городскую инфраструктуру.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IBGE, оценки численности населения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IBGE; Encyclopaedia Britannica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сосредоточивают промышленность, финансы, управление и транспорт, формируя ядро экономического пространства страны.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 Бразилии крайне неравномерна: экономическая активность концентрируется на юго-востоке и вдоль побережья, где лучше транспортная доступность и выше плотность населения.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урбанизация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и историческое формирование населения
</a:t>
            </a:r>
            <a:endParaRPr lang="en-US" sz="2268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Португальская колонизация задала язык, административные институты и раннюю хозяйственную специализацию страны, прежде всего на экспортных плантациях, ориентированных на внешний рынок.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Работорговля принесла в Бразилию миллионы африканцев, чьё наследие заметно в музыке, кухне, религиозных практиках и повседневной культуре многих регионов.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вклад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Индейские народы сохранили важные элементы традиционного знания о природе, особенно в Амазонии, хотя их доля в населении страны значительно сократилась.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XIX–XX веках в страну прибывали европейцы, японцы, арабы и другие группы, усилившие этническое разнообразие и региональные различия образа жизни.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Иммиграционные волны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религия и культурная идентичность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 объединяет страну в управлении, образовании и медиа, а также подчёркивает отличие Бразилии от испаноязычных государств Южной Америки.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язык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Афробразильские религиозные практики и местные обычаи сохраняются рядом с европейскими традициями, создавая многослойную культурную среду с яркой региональной спецификой.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музыка и городская массовая культура помогают формировать общенациональную идентичность, в которой сочетаются европейское, африканское и индейское наследие.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идентичность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относится к христианам, прежде всего к католикам и протестантам, поэтому религиозный ландшафт страны остаётся исторически связующим и социально значимым.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 сторону старших возрастов меняет спрос на медицину, образование и квалифицированную занятость в крупных городах.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постепенно входит в более зрелую демографическую фазу: рабочая сила ещё велика, но нагрузка на социальные системы уже растёт.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Population Division; World Bank, последние оценки возрастной структуры
</a:t>
            </a:r>
            <a:endParaRPr lang="en-US" sz="95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 и демографический переход
</a:t>
            </a:r>
            <a:endParaRPr lang="en-US" sz="22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связь между природной обеспеченностью, хозяйственной специализацией и неравномерным расселением населения.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пространственному развитию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освоения территории и экологические риски
</a:t>
            </a:r>
            <a:endParaRPr lang="en-US" sz="2465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 инфраструктуры ускоряет обезлесение, особенно в Амазонии, где утрата леса снижает биоразнообразие и усиливает климатические риски.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освоение нередко сталкивается с интересами коренных народов и задачей сохранения природных территорий, что требует более взвешенных решений.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развита неравномерно: удалённые территории труднее связать с рынками, поэтому освоение замедляется и становится дороже.
</a:t>
            </a:r>
            <a:endParaRPr lang="en-US" sz="118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инфраструктура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ископаемых, стоки с пастбищ и городское хозяйство ухудшают качество воды, что особенно опасно для речных систем внутренних районов.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как ведущая страна Латинской Америки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располагает крупнейшей экономикой региона, развитой промышленностью и сильным аграрным сектором, что делает её важным поставщиком продовольствия, сырья и промышленных товаров.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масштаб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Атлантике, протяжённое побережье и крупные порты усиливают внешнеторговые связи страны и её участие в региональных и глобальных потоках.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преимущества
</a:t>
            </a:r>
            <a:endParaRPr lang="en-US" sz="1351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население формирует ёмкий внутренний рынок и значительный трудовой ресурс, а высокая урбанизация поддерживает спрос на услуги, инфраструктуру и технологии.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потенциал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природных ресурсов, городских центров и транспортных коридоров укрепляет политическое и экономическое лидерство Бразилии в Южной Америке.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влияние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пространство возможностей и вызовов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демонстрирует редкое сочетание природного богатства, демографического масштаба и территориальных контрастов. Её будущее зависит от того, сможет ли страна согласовать экономический рост, социальное выравнивание и сохранение Амазонии.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2026-06-03T06:23:18Z</dcterms:created>
  <dcterms:modified xsi:type="dcterms:W3CDTF">2026-06-03T06:23:18Z</dcterms:modified>
</cp:coreProperties>
</file>