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6739" y="0"/>
            <a:ext cx="44151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8050" y="1530000"/>
            <a:ext cx="4188600" cy="1141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Казацкий эпос: между Толстым и Гомером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78050" y="2873325"/>
            <a:ext cx="4188600" cy="94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Героическая память степи между античным эпосом и Толстым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78050" y="221825"/>
            <a:ext cx="41886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6050" y="126182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59000" y="1933800"/>
            <a:ext cx="4245000" cy="13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Казачество выросло на пограничье Руси, где служба, свобода и опасность определяли образ жизни. Его песни и предания сохранили походы, сражения и память о людях, чья история стала частью большой литературы.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315" y="287741"/>
            <a:ext cx="8063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пограничной вольницы к литературному эпосу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эффект рождается из коллективного героя: важен не один выдающийся воин, а весь круг, войско и община, действующие как единое целое.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строится вокруг движения: сбор, поход, бой, совет и возвращение. Эти повторяющиеся этапы создают ощущение исторической меры и судьбоносности.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стоят честь, товарищество, воинская дисциплина и верность своим. Личная судьба ценится постольку, поскольку связана с судьбой рода и земли.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казачий мир эпическим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6800" y="1186376"/>
            <a:ext cx="3655800" cy="32916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97525" y="1408629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 риск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показана как открытое пространство без надежных границ. Она одновременно дарит свободу и постоянно напоминает о опасности, испытании и необходимости быть начеку.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1018975" y="3166865"/>
            <a:ext cx="3612900" cy="138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Дальний горизонт, конница в движении и ощущение бескрайней дали сближают степь с морем у Гомера и дорогой у Толстого.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Степь как эпическое пространство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22075" y="1960868"/>
            <a:ext cx="4063200" cy="1547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1263800"/>
            <a:ext cx="4063200" cy="29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разные эпохи по-разному понимают героя, пространство и конфликт.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героической песни к историческому роману смещается центр внимания: от личной доблести к общему движению истории.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630475" y="4205600"/>
            <a:ext cx="30000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казачьих преданий, «Войны и мира» Л. Н. Толстого и гомеровского эпоса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эпические модели: казачья, толстовская, гомеровская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Казак у Толстого связан с природой, бытом и телесной силой. Его образ держится на правде характера, а не на внешней эффектности и позе.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«Казаки» Толстой показывает не романтическую легенду, а повседневную жизнь: труд, службу, обычай и внутреннюю проверку человека действительностью.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для писателя остается внутренняя мера: как человек отвечает за выбор, долг и совесть, а не как выглядит со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Кавказские тексты Толстого подчеркивают границу между цивилизацией и свободным пространством, где особенно ясно видно, как человек ведет себя в деле.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казачья тема в литературе XIX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1" y="1386999"/>
            <a:ext cx="218400" cy="174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6714" y="1361259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9551" y="3213821"/>
            <a:ext cx="218400" cy="21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17189" y="3213800"/>
            <a:ext cx="218400" cy="218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97750" y="1793400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«Войне и мире» действует широкая система персонажей. Через их судьбы читатель видит историю не как цепь дат, а как жизнь целого общества.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1088725" y="126241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героев
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838625" y="1799175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сцены, разговоры и домашние эпизоды создают объем мира. Именно они связывают частную жизнь с большими историческими событиями.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349725" y="1262419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597750" y="3654875"/>
            <a:ext cx="37416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показывает, что ход событий зависит не только от полководцев. Тысячи людей своими решениями и поступками формируют итог войны и эпохи.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1088725" y="3136641"/>
            <a:ext cx="32505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движение народа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4838650" y="3649850"/>
            <a:ext cx="3676200" cy="91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Эпическое начало у Толстого строится на общей судьбе. Важна не только личная биография, а место человека в исторической общности и народной жизни.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5349725" y="3136641"/>
            <a:ext cx="3186300" cy="4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Эпос без одиночного героя
</a:t>
            </a:r>
            <a:endParaRPr lang="en-US" sz="1400" dirty="0"/>
          </a:p>
        </p:txBody>
      </p:sp>
      <p:sp>
        <p:nvSpPr>
          <p:cNvPr id="21" name="Text 8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Толстовская эпичность: народ как носитель истории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гомеровского эпоса, произведений Л. Н. Толстого и казачьих преданий
</a:t>
            </a:r>
            <a:endParaRPr lang="en-US" sz="895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какие мотивы в каждой традиции выходят на первый план.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традиция тяготеет к долгу и службе, Толстой — к нравственному выбору, а Гомер — к личной славе и судьбе.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подвига у Гомера, Толстого и в казачьей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9224" y="1496650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и казачий воин сходны в силе, смелости и готовности рисковать жизнью. Оба образа строятся вокруг воинской доблести и высокого напряжения действия.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2659224" y="2640416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у Гомера герой стремится к личной славе и памяти потомков, тогда как казачий воин чаще действует ради службы, товарищества и защиты рубежей.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659224" y="3784181"/>
            <a:ext cx="4441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казачьем эпосе подвиг получает нравственное основание: важны верность общине, православная традиция и ответственность перед своими, а не только успех в бою.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Гомеровский герой и казачий воин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715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эпитеты и повторяющиеся обороты помогают слушателю узнавать сюжет. Так устная песня сохраняет память о событиях и передает ее дальше.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8715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Сцены сбора, пути и боя в казачьих песнях повторяются не случайно: они создают ритм рассказа и ощущение привычного, проверенного временем порядка.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5314100" y="1672390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гомеровском эпосе похожую роль играют формулы и постоянные описания. Они связывают отдельный эпизод с общей традицией исполнения.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14100" y="3216765"/>
            <a:ext cx="3418500" cy="9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здесь не делает текст беднее: наоборот, он превращает событие в часть коллективной памяти, где личное переживание становится историческим опытом.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690325" y="287750"/>
            <a:ext cx="80424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Эпические повторы и формулы в устной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казачьего героя в эпическом сюжете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эпического сюжета в казачьей традиции: община, обучение, поход, испытание, исход и память.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93250" y="1910100"/>
            <a:ext cx="3677700" cy="132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традиция держится на трех взаимосвязанных опорах: кресте, молитве и памяти о погибших. Именно они придают воинской силе нравственный смысл.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83650" y="1369800"/>
            <a:ext cx="3167100" cy="24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600" b="1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связи объединяют доблесть с нравственной обязанностью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2A60D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казачьего фольклора и историко-литературной традиции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800" y="887212"/>
            <a:ext cx="2730600" cy="23332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06700" y="875662"/>
            <a:ext cx="2730600" cy="233327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600" y="861587"/>
            <a:ext cx="2730600" cy="233327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3950" y="385292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преданиях Ермак связан не только с походом и завоеванием, но и с представлением о расширении исторического пространства. Его фигура помогает показать, как личное действие превращается в знак целой эпохи и в визуальный символ казачьей памяти.
</a:t>
            </a:r>
            <a:endParaRPr lang="en-US" sz="1054" dirty="0"/>
          </a:p>
        </p:txBody>
      </p:sp>
      <p:sp>
        <p:nvSpPr>
          <p:cNvPr id="9" name="Text 2"/>
          <p:cNvSpPr txBox="1"/>
          <p:nvPr/>
        </p:nvSpPr>
        <p:spPr>
          <a:xfrm>
            <a:off x="423950" y="342107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Ермак как образ перехода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13850" y="3841377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Разина в народной традиции соединяет реальный бунт, легенду о вольнице и мотив народного суда. В изображении легко соединяются сабля, знамя и степной простор, потому что сама история здесь воспринимается как живая и драматическая.
</a:t>
            </a:r>
            <a:endParaRPr lang="en-US" sz="1081" dirty="0"/>
          </a:p>
        </p:txBody>
      </p:sp>
      <p:sp>
        <p:nvSpPr>
          <p:cNvPr id="11" name="Text 4"/>
          <p:cNvSpPr txBox="1"/>
          <p:nvPr/>
        </p:nvSpPr>
        <p:spPr>
          <a:xfrm>
            <a:off x="3313850" y="3409527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Степан Разин между историей и песней
</a:t>
            </a:r>
            <a:endParaRPr lang="en-US" sz="1120" dirty="0"/>
          </a:p>
        </p:txBody>
      </p:sp>
      <p:sp>
        <p:nvSpPr>
          <p:cNvPr id="12" name="Text 5"/>
          <p:cNvSpPr txBox="1"/>
          <p:nvPr/>
        </p:nvSpPr>
        <p:spPr>
          <a:xfrm>
            <a:off x="6203750" y="3827302"/>
            <a:ext cx="2546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герои, но и предметные знаки несут память о прошлом: круг казаков, курень, оружие и открытая степь. Эти детали создают узнаваемую среду, в которой легенда выглядит продолжением реальной исторической жизни.
</a:t>
            </a:r>
            <a:endParaRPr lang="en-US" sz="1083" dirty="0"/>
          </a:p>
        </p:txBody>
      </p:sp>
      <p:sp>
        <p:nvSpPr>
          <p:cNvPr id="13" name="Text 6"/>
          <p:cNvSpPr txBox="1"/>
          <p:nvPr/>
        </p:nvSpPr>
        <p:spPr>
          <a:xfrm>
            <a:off x="6203750" y="3395452"/>
            <a:ext cx="2546100" cy="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Круг, курень и степь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 и легендарные фигуры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2016264"/>
            <a:ext cx="4063200" cy="145797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6300" y="4258698"/>
            <a:ext cx="4158300" cy="47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Гомер; Л. Н. Толстой, «Война и мир»; казачья эпическая традиция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36070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меняется представление о героизме: от личной славы к нравственной ответственности и службе общему делу.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Ахилл воплощает личный героизм, Болконский — внутренний перелом, а казак — коллективную ответственность; вместе они показывают движение от индивидуальной славы к историко-нравственному взгляду на человека.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героя: Ахилл, Андрей Болконский, казак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3350" y="137616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Казачья песня строится на припеве, повторе и параллелизмах: так событие запоминается как часть общей истории, а не как единичный случай.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93350" y="3246746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эпический масштаб создают точные детали, развернутые фразы и массовые сцены: язык становится способом показать движение истории через судьбы людей.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718350" y="1376175"/>
            <a:ext cx="3595200" cy="135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Гомера эту роль выполняют формулы и гекзаметр, которые придают рассказу торжественный ритм и ощущение устной передачи из поколения в поколение.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эпоса: песня, ритм, повествование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775" y="1479378"/>
            <a:ext cx="3696300" cy="22768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400" y="3991750"/>
            <a:ext cx="35547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эпических традиций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11000" y="1195350"/>
            <a:ext cx="4063200" cy="28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особенно заметно в том, как каждая традиция связывает прошлое с памятью: мифом, преданием или философским историзмом.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от мифического цикла, тем сильнее историческая конкретность и нравственный анализ происходящего.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время в трех традициях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1160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материал соединяет фольклор и литературу особенно наглядно: в нем историческая память сохраняется через образ войны, службы и общины.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605850" y="13759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эпос не исчезает, а переходит в новые формы: от песни о герое к роману о народе, истории и выборе.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1160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Гомер задает исходную модель героя и памяти, а казачья традиция показывает, как эта модель меняется в христианской и исторической культуре.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05850" y="3083000"/>
            <a:ext cx="3692700" cy="11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помогает увидеть, как эпическое мышление может существовать в прозе: через массовые сцены, широкий исторический фон и внимание к нравственной цене поступка.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сопоставление важно для изучения литературы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400" y="1362175"/>
            <a:ext cx="8322900" cy="33044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устного предания к роману-эпопее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690325" y="870950"/>
            <a:ext cx="80241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казачьего материала от песни и думы к литературной форме, в которой сохраняются темы чести, боя, памяти и общинного единства.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3225" y="152100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Казачий эпос сохраняет энергию древнего героического мира, но направляет ее не на личную славу, а на службу общине, земле и вере.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3414000" y="2827101"/>
            <a:ext cx="24186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Толстого этот материал получает историческую глубину: важным становится не только подвиг, но и то, как война меняет человека и народ.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263975" y="1867750"/>
            <a:ext cx="2339400" cy="119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казачья тема занимает промежуточное положение между Гомером и Толстым и помогает увидеть развитие эпоса от песни к роману.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90325" y="287750"/>
            <a:ext cx="80241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сопоставления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DE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40125" y="1608950"/>
            <a:ext cx="7859100" cy="9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Казацкий эпос соединяет память о подвиге, православный нравственный кодекс и историческое чувство общности. Именно поэтому он остается значимым мостом между Гомером и Толстым.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640125" y="287750"/>
            <a:ext cx="80925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Казацкий эпос как живая традиция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2026-05-20T01:47:02Z</dcterms:created>
  <dcterms:modified xsi:type="dcterms:W3CDTF">2026-05-20T01:47:02Z</dcterms:modified>
</cp:coreProperties>
</file>