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теория: как биология изменила взгляд на живой мир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объяснил разнообразие жизни через наследственность и отбор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XIX века виды считали неизменными и созданными раздельно. Однако сходство организмов, ископаемые остатки и различия фауны на островах постепенно заставили учёных пересмотреть эти взгляды.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до эволюционной теории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 вопрос о происхождении видов
</a:t>
            </a:r>
            <a:endParaRPr lang="en-US" sz="2563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8640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и материки
</a:t>
            </a:r>
            <a:pPr algn="l" indent="0" marL="0">
              <a:lnSpc>
                <a:spcPct val="100000"/>
              </a:lnSpc>
              <a:buNone/>
            </a:pPr>
            <a:r>
              <a:rPr lang="en-US" sz="138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соседних территориях и островах встречались близкие виды, но с заметными различиями. Это плохо объяснялось представлением о полностью независимом и неизменном происхождении каждого организма.
</a:t>
            </a:r>
            <a:endParaRPr lang="en-US" sz="1556" dirty="0"/>
          </a:p>
        </p:txBody>
      </p:sp>
      <p:sp>
        <p:nvSpPr>
          <p:cNvPr id="13" name="Text 3"/>
          <p:cNvSpPr txBox="1"/>
          <p:nvPr/>
        </p:nvSpPr>
        <p:spPr>
          <a:xfrm>
            <a:off x="288640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прошлого
</a:t>
            </a:r>
            <a:pPr algn="l" indent="0" marL="0">
              <a:lnSpc>
                <a:spcPct val="100000"/>
              </a:lnSpc>
              <a:buNone/>
            </a:pPr>
            <a:r>
              <a:rPr lang="en-US" sz="138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формы часто напоминали современные организмы, но отличались строением. Такие находки показывали, что живой мир менялся во времени, а не существовал в одном неизменном состоянии.
</a:t>
            </a:r>
            <a:endParaRPr lang="en-US" sz="1556" dirty="0"/>
          </a:p>
        </p:txBody>
      </p:sp>
      <p:sp>
        <p:nvSpPr>
          <p:cNvPr id="14" name="Text 4"/>
          <p:cNvSpPr txBox="1"/>
          <p:nvPr/>
        </p:nvSpPr>
        <p:spPr>
          <a:xfrm>
            <a:off x="3357123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селекции
</a:t>
            </a:r>
            <a:pPr algn="l" indent="0" marL="0">
              <a:lnSpc>
                <a:spcPct val="100000"/>
              </a:lnSpc>
              <a:buNone/>
            </a:pPr>
            <a:r>
              <a:rPr lang="en-US" sz="138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и культурные растения убедительно демонстрировали: признаки можно целенаправленно изменять, если отбирать особей с нужными качествами и закреплять наследственные различия.
</a:t>
            </a:r>
            <a:endParaRPr lang="en-US" sz="1556" dirty="0"/>
          </a:p>
        </p:txBody>
      </p:sp>
      <p:sp>
        <p:nvSpPr>
          <p:cNvPr id="15" name="Text 5"/>
          <p:cNvSpPr txBox="1"/>
          <p:nvPr/>
        </p:nvSpPr>
        <p:spPr>
          <a:xfrm>
            <a:off x="3357123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этих наблюдений породило ключевую проблему биологии: как возникают новые виды, почему организмы так разнообразны и какие механизмы управляют их изменением.
</a:t>
            </a:r>
            <a:endParaRPr lang="en-US" sz="171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эволюционной теории Дарвина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причин и следствий, объясняющая накопление наследственных изменений в популяциях.
</a:t>
            </a:r>
            <a:endParaRPr lang="en-US" sz="140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1699" y="1171650"/>
            <a:ext cx="2464785" cy="195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899" y="1171650"/>
            <a:ext cx="2464785" cy="195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 и формирование эволюционной идеи
</a:t>
            </a:r>
            <a:endParaRPr lang="en-US" sz="2563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Путешествие, изменившее взгляд на природу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лет на корабле «Бигль» стали для Дарвина настоящей полевой лабораторией. Он сравнивал растения, животных и ископаемые остатки в разных регионах, отмечая, как среда влияет на строение и образ жизни организмов.
</a:t>
            </a:r>
            <a:endParaRPr lang="en-US" sz="104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Галапагосский урок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важными оказались наблюдения на Галапагосских островах. Дарвин увидел, что близкие виды могут заметно различаться в зависимости от условий обитания. Эти различия подсказали ему, что виды не неизменны, а исторически формируются и расходятся.
</a:t>
            </a:r>
            <a:endParaRPr lang="en-US" sz="104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которая изменила биологию
</a:t>
            </a:r>
            <a:pPr algn="ctr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1859 году вышло «Происхождение видов». Книга предложила естественный отбор как объяснение разнообразия жизни и быстро стала научным рубежом. После неё вопрос о происхождении видов стал предметом строгого биологического анализа.
</a:t>
            </a:r>
            <a:endParaRPr lang="en-US" sz="106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движущие силы эволюции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факторы действуют совместно: изменчивость создаёт материал, а отбор и изоляция направляют его в сторону расхождения популяций.
</a:t>
            </a:r>
            <a:pPr algn="l" indent="0" marL="0">
              <a:lnSpc>
                <a:spcPct val="100000"/>
              </a:lnSpc>
              <a:buNone/>
            </a:pPr>
            <a:r>
              <a:rPr lang="en-US" sz="15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результативен естественный отбор, но без наследственной изменчивости и изоляции эволюционный процесс не может разворачиваться полноценно.
</a:t>
            </a:r>
            <a:pPr algn="l" indent="0" marL="0">
              <a:lnSpc>
                <a:spcPct val="100000"/>
              </a:lnSpc>
              <a:buNone/>
            </a:pPr>
            <a:r>
              <a:rPr lang="en-US" sz="15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общей биологии; обобщение ключевых факторов эволюции.
</a:t>
            </a:r>
            <a:endParaRPr lang="en-US" sz="154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589019"/>
            <a:ext cx="4759500" cy="22607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эволюционных факторов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каждый фактор выполняет собственную роль в эволюционном процессе.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не дублируют друг друга: один создаёт различия, другой отбирает их, третий закрепляет расхождение между популяциями.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основных положений эволюционной биологии.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3395" y="0"/>
            <a:ext cx="230051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 изменчивость как основа эволюции
</a:t>
            </a:r>
            <a:endParaRPr lang="en-US" sz="2691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обеспечивает преемственность поколений: признаки кодируются в генах и хромосомах и переходят от родителей к потомкам, сохраняя биологическую информацию вида.
</a:t>
            </a:r>
            <a:endParaRPr lang="en-US" sz="1566" dirty="0"/>
          </a:p>
        </p:txBody>
      </p:sp>
      <p:sp>
        <p:nvSpPr>
          <p:cNvPr id="13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различий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возникает из-за мутаций и рекомбинации генетического материала. Именно она создаёт разнообразие вариантов, среди которых естественный отбор может действовать.
</a:t>
            </a:r>
            <a:endParaRPr lang="en-US" sz="1566" dirty="0"/>
          </a:p>
        </p:txBody>
      </p:sp>
      <p:sp>
        <p:nvSpPr>
          <p:cNvPr id="14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Ненаследственная изменчивость связана с условиями жизни и обычно не передаётся потомкам. Она влияет на организм, но сама по себе не формирует устойчивых эволюционных изменений.
</a:t>
            </a:r>
            <a:endParaRPr lang="en-US" sz="1566" dirty="0"/>
          </a:p>
        </p:txBody>
      </p:sp>
      <p:sp>
        <p:nvSpPr>
          <p:cNvPr id="15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генетика показала, что эволюция опирается на изменения ДНК и перераспределение наследственной информации. Без генетического разнообразия отбор не имел бы материала для работы.
</a:t>
            </a:r>
            <a:endParaRPr lang="en-US" sz="156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в природных условиях
</a:t>
            </a:r>
            <a:endParaRPr lang="en-US" sz="3028" dirty="0"/>
          </a:p>
        </p:txBody>
      </p:sp>
      <p:sp>
        <p:nvSpPr>
          <p:cNvPr id="10" name="Text 1"/>
          <p:cNvSpPr txBox="1"/>
          <p:nvPr/>
        </p:nvSpPr>
        <p:spPr>
          <a:xfrm>
            <a:off x="306752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Засушливая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5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условиях нехватки влаги преимущество получают растения, которые уменьшают испарение и лучше добывают воду. Такие признаки помогают пережить засуху и оставить больше потомства.
</a:t>
            </a:r>
            <a:endParaRPr lang="en-US" sz="1710" dirty="0"/>
          </a:p>
        </p:txBody>
      </p:sp>
      <p:sp>
        <p:nvSpPr>
          <p:cNvPr id="11" name="Text 2"/>
          <p:cNvSpPr txBox="1"/>
          <p:nvPr/>
        </p:nvSpPr>
        <p:spPr>
          <a:xfrm>
            <a:off x="3222594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Маскировочная окраска, устойчивость бактерий к антибиотикам и различия в форме клюва у дарвиновых вьюрков показывают, что отбор действует на наследственные варианты, а не создаёт их мгновенно.
</a:t>
            </a:r>
            <a:endParaRPr lang="en-US" sz="1605" dirty="0"/>
          </a:p>
        </p:txBody>
      </p:sp>
      <p:sp>
        <p:nvSpPr>
          <p:cNvPr id="12" name="Text 3"/>
          <p:cNvSpPr txBox="1"/>
          <p:nvPr/>
        </p:nvSpPr>
        <p:spPr>
          <a:xfrm>
            <a:off x="306752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суровых холодных условиях выживают организмы с густым покровом, запасами жира и сезонными приспособлениями. Эти особенности уменьшают потери тепла и повышают шансы на выживание.
</a:t>
            </a:r>
            <a:endParaRPr lang="en-US" sz="1677" dirty="0"/>
          </a:p>
        </p:txBody>
      </p:sp>
      <p:sp>
        <p:nvSpPr>
          <p:cNvPr id="13" name="Text 4"/>
          <p:cNvSpPr txBox="1"/>
          <p:nvPr/>
        </p:nvSpPr>
        <p:spPr>
          <a:xfrm>
            <a:off x="3222594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в популяции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действует на отдельных особей, но его итог виден в популяции: частота полезных признаков постепенно возрастает, а менее удачные варианты исчезают.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адаптаций в разных средах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среда задаёт собственный набор ограничений, поэтому одинаковые организмы в разных условиях формируют разные полезные признаки.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не случайны: они отражают длительный отбор, который подстраивает строение и поведение к конкретной среде.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приспособлений организмов к различным условиям среды.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966" y="1221875"/>
            <a:ext cx="2572467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новых видов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644429" y="1186825"/>
            <a:ext cx="2370603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популяций
</a:t>
            </a:r>
            <a:pPr algn="l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особи одного вида оказываются изолированы, между ними прекращается свободный обмен генами. Со временем в разных условиях среды накапливаются различия, которые постепенно делают популяции всё менее совместимыми.
</a:t>
            </a:r>
            <a:endParaRPr lang="en-US" sz="1412" dirty="0"/>
          </a:p>
        </p:txBody>
      </p:sp>
      <p:sp>
        <p:nvSpPr>
          <p:cNvPr id="11" name="Text 2"/>
          <p:cNvSpPr txBox="1"/>
          <p:nvPr/>
        </p:nvSpPr>
        <p:spPr>
          <a:xfrm>
            <a:off x="644429" y="2961326"/>
            <a:ext cx="2370603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ниши
</a:t>
            </a:r>
            <a:pPr algn="l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часть популяции осваивает другой способ питания, иной ритм активности или новую территорию, отбор начинает действовать по-разному. Так формируются экологические различия даже без полного географического разрыва.
</a:t>
            </a:r>
            <a:endParaRPr lang="en-US" sz="1412" dirty="0"/>
          </a:p>
        </p:txBody>
      </p:sp>
      <p:sp>
        <p:nvSpPr>
          <p:cNvPr id="12" name="Text 3"/>
          <p:cNvSpPr txBox="1"/>
          <p:nvPr/>
        </p:nvSpPr>
        <p:spPr>
          <a:xfrm>
            <a:off x="3608674" y="1186825"/>
            <a:ext cx="2370603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 размножения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возникает тогда, когда популяции уже не могут успешно скрещиваться. Причиной становятся различия в строении, поведении, сроках размножения или несовместимость половых клеток.
</a:t>
            </a:r>
            <a:endParaRPr lang="en-US" sz="1434" dirty="0"/>
          </a:p>
        </p:txBody>
      </p:sp>
      <p:sp>
        <p:nvSpPr>
          <p:cNvPr id="13" name="Text 4"/>
          <p:cNvSpPr txBox="1"/>
          <p:nvPr/>
        </p:nvSpPr>
        <p:spPr>
          <a:xfrm>
            <a:off x="3608674" y="2961326"/>
            <a:ext cx="2370603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видообразования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сохраняется изоляция, тем сильнее расхождение признаков. В результате из одной исходной формы могут появиться две или больше самостоятельных эволюционных линий.
</a:t>
            </a:r>
            <a:endParaRPr lang="en-US" sz="1566" dirty="0"/>
          </a:p>
        </p:txBody>
      </p:sp>
      <p:sp>
        <p:nvSpPr>
          <p:cNvPr id="14" name="Text 5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589019"/>
            <a:ext cx="4759500" cy="22607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эволюции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научные дисциплины подтверждают эволюцию по-своему: через ископаемые формы, строение организмов, развитие зародышей, распределение видов и молекулярное сходство.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Сходные результаты из разных областей науки указывают на общее происхождение организмов и исторический характер изменения живого мира.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по палеонтологии, сравнительной анатомии, эмбриологии и биогеографии
</a:t>
            </a:r>
            <a:endParaRPr lang="en-US" sz="126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понимание эволюции
</a:t>
            </a:r>
            <a:endParaRPr lang="en-US" sz="301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идей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эволюционная теория объединяет дарвиновский естественный отбор и генетику. Она объясняет изменения не общими рассуждениями, а через наследование, мутации и перераспределение генетического материала.
</a:t>
            </a:r>
            <a:endParaRPr lang="en-US" sz="1413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для отбора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возможна только там, где в популяции есть наследственная изменчивость. Именно она создаёт набор вариантов, среди которых среда «отбирает» более успешные.
</a:t>
            </a:r>
            <a:endParaRPr lang="en-US" sz="1622" dirty="0"/>
          </a:p>
        </p:txBody>
      </p:sp>
      <p:sp>
        <p:nvSpPr>
          <p:cNvPr id="13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как единица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изменения происходят не у отдельной особи, а в популяции. Поэтому эволюцию изучают как изменение частот аллелей и признаков в группе свободно скрещивающихся организмов.
</a:t>
            </a:r>
            <a:endParaRPr lang="en-US" sz="1566" dirty="0"/>
          </a:p>
        </p:txBody>
      </p:sp>
      <p:sp>
        <p:nvSpPr>
          <p:cNvPr id="14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проверяемость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позволяет проверять гипотезы наблюдением, экспериментом и анализом ДНК. Эволюция становится не предположением, а строгой биологической теорией с измеряемыми параметрами.
</a:t>
            </a:r>
            <a:endParaRPr lang="en-US" sz="156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приспособленности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наследственные изменения в популяции закрепляются под действием среды и конкуренции.
</a:t>
            </a:r>
            <a:endParaRPr lang="en-US" sz="140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как модель естественного отбора
</a:t>
            </a:r>
            <a:endParaRPr lang="en-US" sz="3072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показывает, как быстро меняются наследственные признаки, если отбирать нужные варианты целенаправленно. Этот принцип помогает понять, почему природный отбор тоже способен накапливать изменения.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процесса связаны с наследственностью, но в природе отбор идёт без цели человека и закрепляет те признаки, которые повышают выживание.
</a:t>
            </a:r>
            <a:pPr algn="l" indent="0" marL="0">
              <a:lnSpc>
                <a:spcPct val="100000"/>
              </a:lnSpc>
              <a:buNone/>
            </a:pPr>
            <a:r>
              <a:rPr lang="en-US" sz="14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материалам школьной биологии; иллюстративная схема
</a:t>
            </a:r>
            <a:endParaRPr lang="en-US" sz="146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966" y="1221875"/>
            <a:ext cx="2572467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человека в истории жизни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644429" y="1186825"/>
            <a:ext cx="2370603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происхождение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относится к приматам и входит в эволюционную историю позвоночных. Сходство строения с человекообразными обезьянами подтверждают анатомия, эмбриология и анализ ДНК.
</a:t>
            </a:r>
            <a:endParaRPr lang="en-US" sz="1463" dirty="0"/>
          </a:p>
        </p:txBody>
      </p:sp>
      <p:sp>
        <p:nvSpPr>
          <p:cNvPr id="11" name="Text 2"/>
          <p:cNvSpPr txBox="1"/>
          <p:nvPr/>
        </p:nvSpPr>
        <p:spPr>
          <a:xfrm>
            <a:off x="644429" y="2961326"/>
            <a:ext cx="2370603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человеческой линии особенно важны прямохождение, освобождение руки для труда и постепенное увеличение мозга. Эти изменения повлияли на способы добычи пищи, общения и совместной жизни.
</a:t>
            </a:r>
            <a:endParaRPr lang="en-US" sz="1431" dirty="0"/>
          </a:p>
        </p:txBody>
      </p:sp>
      <p:sp>
        <p:nvSpPr>
          <p:cNvPr id="12" name="Text 3"/>
          <p:cNvSpPr txBox="1"/>
          <p:nvPr/>
        </p:nvSpPr>
        <p:spPr>
          <a:xfrm>
            <a:off x="3608674" y="1186825"/>
            <a:ext cx="2370603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прошлого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Палеоантропология изучает ископаемые находки, позволяющие проследить смену древних форм. Они показывают, что человек не возник внезапно, а прошёл длительный эволюционный путь.
</a:t>
            </a:r>
            <a:endParaRPr lang="en-US" sz="1566" dirty="0"/>
          </a:p>
        </p:txBody>
      </p:sp>
      <p:sp>
        <p:nvSpPr>
          <p:cNvPr id="13" name="Text 4"/>
          <p:cNvSpPr txBox="1"/>
          <p:nvPr/>
        </p:nvSpPr>
        <p:spPr>
          <a:xfrm>
            <a:off x="3608674" y="2961326"/>
            <a:ext cx="2370603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подход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человека объясняется только в комплексе данных: сравнительной анатомии, генетики и археологических открытий. Именно их согласованность делает картину убедительной.
</a:t>
            </a:r>
            <a:endParaRPr lang="en-US" sz="1566" dirty="0"/>
          </a:p>
        </p:txBody>
      </p:sp>
      <p:sp>
        <p:nvSpPr>
          <p:cNvPr id="14" name="Text 5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949" y="4229420"/>
            <a:ext cx="521700" cy="417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449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21549" y="4186700"/>
            <a:ext cx="50280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эволюционной теории для биологии и медицины
</a:t>
            </a:r>
            <a:endParaRPr lang="en-US" sz="2563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подход объясняет, почему в популяциях бактерий быстро появляются устойчивые варианты. Это помогает понимать, почему лечение должно учитывать изменчивость возбудителей.
</a:t>
            </a:r>
            <a:pPr algn="ctr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Антибиотикорезистентность
</a:t>
            </a:r>
            <a:endParaRPr lang="en-US" sz="1374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Мутагены и отбор приводят к появлению новых штаммов вирусов. Поэтому эпидемиологический контроль и обновление вакцин требуют постоянного наблюдения за их эволюцией.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вирусов
</a:t>
            </a:r>
            <a:endParaRPr lang="en-US" sz="1377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растениеводстве и животноводстве эволюционные закономерности лежат в основе отбора полезных признаков. Они же объясняют устойчивость вредителей к пестицидам.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 сельское хозяйство
</a:t>
            </a:r>
            <a:endParaRPr lang="en-US" sz="1377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мышление помогает оценивать биоразнообразие, уязвимость редких видов и последствия разрушения экосистем. Без него невозможно грамотно строить природоохранные решения.
</a:t>
            </a:r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охрана природы
</a:t>
            </a:r>
            <a:endParaRPr lang="en-US" sz="127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589019"/>
            <a:ext cx="4759500" cy="22607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подтверждает эволюцию сегодня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показывают эволюцию не только в прошлом, но и в настоящем — через ДНК, микробиологию, экологические изменения и новые палеонтологические находки.
</a:t>
            </a:r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подтверждается прямыми наблюдениями и лабораторными данными, поэтому остаётся проверяемой научной теорией, а не только исторической реконструкцией.
</a:t>
            </a:r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данные генетики, микробиологии, экологии и палеонтологии
</a:t>
            </a:r>
            <a:endParaRPr lang="en-US" sz="146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6910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 научные вопросы эволюционной биологии
</a:t>
            </a:r>
            <a:endParaRPr lang="en-US" sz="2563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06750" y="1142342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объяснено
</a:t>
            </a:r>
            <a:pPr algn="l" indent="0" marL="0">
              <a:lnSpc>
                <a:spcPct val="100000"/>
              </a:lnSpc>
              <a:buNone/>
            </a:pPr>
            <a:r>
              <a:rPr lang="en-US" sz="155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теория надёжно описывает происхождение адаптаций, расхождение популяций и образование видов. Эти процессы подтверждены множеством наблюдений, экспериментов и сравнительных исследований.
</a:t>
            </a:r>
            <a:endParaRPr lang="en-US" sz="1753" dirty="0"/>
          </a:p>
        </p:txBody>
      </p:sp>
      <p:sp>
        <p:nvSpPr>
          <p:cNvPr id="11" name="Text 3"/>
          <p:cNvSpPr txBox="1"/>
          <p:nvPr/>
        </p:nvSpPr>
        <p:spPr>
          <a:xfrm>
            <a:off x="306750" y="2279615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проблемы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Сложнее всего изучать возникновение жизни, ранние этапы эволюции и крупные переходы между большими группами организмов. Здесь особенно важны новые методы и находки.
</a:t>
            </a:r>
            <a:endParaRPr lang="en-US" sz="1788" dirty="0"/>
          </a:p>
        </p:txBody>
      </p:sp>
      <p:sp>
        <p:nvSpPr>
          <p:cNvPr id="12" name="Text 4"/>
          <p:cNvSpPr txBox="1"/>
          <p:nvPr/>
        </p:nvSpPr>
        <p:spPr>
          <a:xfrm>
            <a:off x="306750" y="3416890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современных наук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Биохимия, молекулярная биология, геномика и палеонтология помогают уточнять детали и проверять гипотезы. Они не отменяют эволюцию, а делают её понимание точнее.
</a:t>
            </a:r>
            <a:endParaRPr lang="en-US" sz="178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825" y="-2825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9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Эволюция: ключ к пониманию живого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теория показала, что разнообразие организмов имеет общее происхождение и объяснимую историю. Она изменила биологию, медицину и наше понимание места человека в природе.
</a:t>
            </a:r>
            <a:endParaRPr lang="en-US" sz="399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2026-06-01T15:07:05Z</dcterms:created>
  <dcterms:modified xsi:type="dcterms:W3CDTF">2026-06-01T15:07:05Z</dcterms:modified>
</cp:coreProperties>
</file>