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запоминается и поётся снова и снова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мелодия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встречается в песнях, танцах, колыбельных, маршах и мультфильмах. Композитор записывает её нотами, а потом она звучит голосом или инструментом — тихо, громко, быстро или медленно.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мелодию узнаваемой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мелодии есть свой звуковой рисунок: короткие фразы, понятные остановки и повторы. Поэтому уже с первых нот иногда ясно, какая это песня.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мелодия начинается с опорного звука, потом идёт вверх или вниз и возвращается к знакомому месту. Такой маршрут звучит естественно и легко запоминается.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конце фразы слышится привычное завершение, ухо сразу чувствует порядок. Именно поэтому мелодия кажется знакомой, даже когда звучит очень коротко.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звуков в мелодии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песнях часто слышны плавные шаги и небольшие скачки. Если представить мелодию линией, она будет подниматься и опускаться, как весёлая музыкальная горка.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 делают мелодию звонкой, лёгкой и светлой. Низкие звуки звучат мягче, глубже и серьёзнее, будто музыка умеет менять выражение лица.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мелодия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подсказывает, когда звучит звук, а мелодия — какой именно это звук. Вместе они создают музыку, которую хочется слушать и напевать.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напев может измениться, если поменять ритм. Тогда музыка станет или бодрой и прыгучей, или спокойной и мечтательной.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мелодии шагать уверенно, как по ровной дорожке. Иногда он торопится, иногда не спешит, но всегда поддерживает музыкальную мысль.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рождается по шагам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отдельных звуков появляется узнаваемая мелодия.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180" y="16914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0655" y="16914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456" y="1691475"/>
            <a:ext cx="17865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57994" y="1691475"/>
            <a:ext cx="208425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8531" y="16914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мелодии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мелодия звучит светло и легко. В ней часто слышны подпрыгивающие интонации, из-за которых хочется улыбнуться и даже тихонько притопнуть.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Грустная мелодия обычно медленнее и мягче. Звуки движутся плавно, будто музыка осторожно рассказывает о чём-то важном и немного печальном.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мелодия помогает не спешить. Она звучит ровно, мягко и размеренно, как вечер перед сном, когда всё вокруг наконец успокаивается.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мелодия резко поднимается или делает неожиданный скачок, она звучит удивлённо. Такой поворот сразу привлекает внимание и будто говорит: «Ого!»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Тревожная мелодия может быть напряжённой и настойчивой. Короткие повторяющиеся звуки словно торопят слушателя и держат его в лёгком ожидании.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Капель, которая считает шаги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капли с крыши падают одна за другой, будто кто-то тихо нажимает на клавиши. Звук повторяется, немного меняется и снова возвращается. Из таких маленьких капелек легко представить короткую музыкальную фразу.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и ветер как музыканты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свистит, а ветер протяжно шумит между деревьями. Эти звуки тоже умеют подниматься, опускаться и повторяться. Если прислушаться, кажется, что природа сама играет невидимую мелодию для внимательного слушателя.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Пение, похожее на песню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утром во дворе можно услышать птицу, которая словно репетирует маленькую песенку. В её голосе есть повтор, подъём и мягкое завершение. Поэтому птичий свист часто напоминает настоящую мелодию, только очень живую и свободную.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вокруг нас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помогают сохранить мелодию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похожи на музыкальную записку для памяти. Они показывают, какие звуки идут выше, какие ниже и как долго каждый звук должен звучать.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нотам мелодию можно не забыть даже через много лет. Её получится снова сыграть или спеть так, как задумал композитор.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Нотная запись помогает музыке путешествовать во времени. Сначала её придумали, потом записали, а потом исполнили снова — уже в другом месте и даже другим человеком.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7657" y="2188146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1491" y="2188146"/>
            <a:ext cx="238200" cy="23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контраст в мелодии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17025" y="2668725"/>
            <a:ext cx="16281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мелодии возвращается знакомая фраза, её легче узнать и запомнить. Повтор работает как дружелюбная подсказка: «Вот это уже было, послушай ещё раз!»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216800" y="2668725"/>
            <a:ext cx="15744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 знакомой фразы появляется новая, чуть другая, музыка становится интереснее. Контраст не даёт мелодии наскучить и делает её похожей на маленькое приключение.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Скачущая мелодия любит большие переходы, словно весёлые прыжки через лужи после дождя. Она может резко подниматься и опускаться, поэтому звучит живо, смело и очень заметно для слушателя.
</a:t>
            </a:r>
            <a:endParaRPr lang="en-US" sz="730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 через лужи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нарисовать такую мелодию, получится дорожка из ступенек или весёлый маршрут из нот. Плавная линия будет похожа на спокойный спуск и подъём, а скачущая — на весёлые прыжки вверх и вниз.
</a:t>
            </a:r>
            <a:endParaRPr lang="en-US" sz="727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Ступеньки и нотный маршрут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 идёт маленькими шагами, будто ребёнок спокойно гуляет по дорожке. Звуки не торопятся, а мягко переходят один в другой. Поэтому её легко напеть и узнать даже после короткого прослушивания.
</a:t>
            </a:r>
            <a:endParaRPr lang="en-US" sz="675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 музыкальной дорожке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движется мелодия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и инструмент: одна мелодия, разное звучание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мелодию несёт голос: он может быть тихим, звонким, ласковым или торжественным. Слова помогают понять смысл, а напев делает их ещё выразительнее и ярче.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инструментальной музыке ту же мелодию играют скрипка, флейта, пианино или труба. Каждый инструмент окрашивает её по-своему: один звучит нежно, другой — смело и празднично.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напев меняется без потери узнаваемости. Он может стать шутливым, серьёзным или очень громким, но его главный рисунок всё равно остаётся знакомым.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132" y="16922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5357" y="16922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4332" y="1715735"/>
            <a:ext cx="239100" cy="1912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Мелодии, которые легко узнать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песни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них простой рисунок и понятный конец фразы. Поэтому их быстро подхватывают и поют вместе, даже если слышат всего несколько первых нот.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из мультфильмов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мелодии часто яркие и запоминающиеся. Они сразу вызывают образ героя, приключения или смешной сцены, будто музыка сама умеет улыбаться.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песенки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напевы знают многие дети, потому что они часто звучат на уроках и праздниках. В них обычно есть чёткий ритм и лёгкий для запоминания мотив.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мелодию по частям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начать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послушай начало мелодии и попробуй уловить, как она движется: вверх, вниз или почти на месте. Так легче заметить её характер уже с первых звуков.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обратить внимание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найди повторяющиеся фразы и послушай конец. Если запомнить, где музыка возвращается и как она завершает мысль, мелодия станет гораздо понятнее.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мелодия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одного признака сразу влияет на звучание, но знакомый мотив может сохраниться.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и мелодия работают вместе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объясняют, о чём поётся, а мелодия помогает почувствовать это сердцем. Вместе они делают песню живой, понятной и совсем не скучной.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текст часто просит лёгкую, подвижную мелодию, а мечтательные слова лучше звучат в спокойном напеве. Музыка словно подбирает для них подходящее настроение.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и мелодия совпадают по смыслу, получается маленькая история. Её можно не только услышать, но и легко представить, как в доброй книжке без картинок.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на нотном стане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соединить ноты, получится волна, лестница или дорожка. Такой рисунок помогает увидеть музыку глазами и понять, как она поднимается, опускается и движется дальше.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нотном стане мелодия выглядит как цепочка нот, которые идут выше или ниже друг друга. По этой линии видно, где звук движется ровно, а где делает заметный скачок.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дают слуху опору: знакомая фраза возвращается, и мозгу становится легче её запомнить. Это как любимая тропинка, по которой хочется пройти ещё раз.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ритм делает мелодию удобной для напевания. Когда звуки идут понятно и ровно, даже сложная песня кажется дружелюбной и не пугает слушателя.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запоминаются быстрее, потому что их легче услышать, повторить и спеть без спешки. Они будто маленькие музыкальные ступеньки.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Красивый конец завершает мелодию так, чтобы она не рассыпалась в воздухе. После такого финала песня долго звучит в памяти, как приятное эхо.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мелодии остаться в памяти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мелодия встречается в течение дня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или по дороге в школу мелодия помогает проснуться и настроиться на день. Она может звучать тихо и спокойно или бодро, как весёлая зарядка.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музыки мелодия помогает учиться слушать, различать звуки и узнавать знакомые напевы. Иногда её даже удобно прохлопывать ладошками.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и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прогулки мелодии слышатся в пении птиц, в шуме ветра и в любимых песнях. Они делают обычные минуты теплее и интереснее.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 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мелодии звучат ярко и торжественно, а дома вечером они могут успокаивать и помогать мечтать. У каждого времени дня находится своя музыка.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остаётся с нами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музыка, которую легко узнать, напеть и запомнить. Она живёт в голосе, инструментах и повседневных звуках, делая каждый день чуть ярче и добрее.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2026-05-24T21:31:19Z</dcterms:created>
  <dcterms:modified xsi:type="dcterms:W3CDTF">2026-05-24T21:31:19Z</dcterms:modified>
</cp:coreProperties>
</file>