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человека от животных: биологические и социальные особенности
</a:t>
            </a:r>
            <a:endParaRPr lang="en-US" sz="1889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стал особым видом и чем он отличается от животных?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системе живой природы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животного мира, связанная с ним общим происхождением. Сравнение с приматами помогает увидеть, как биологические признаки и социальное развитие вместе сформировали Homo sapiens.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98–99%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сопоставимых участков ДНК совпадает у человека с шимпанзе и бонобо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близкое эволюционное родство и общий предковый источник, а не прямое происхождение одного вида от другого.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генетика приматов; данные школьного курса биологии и антропологии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сравнительной биологии; условная шкала для учебного сравнения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человека и животных
</a:t>
            </a:r>
            <a:endParaRPr lang="en-US" sz="193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способности встречаются у разных видов, но у человека они образуют устойчивую и взаимосвязанную систему.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различие состоит не в полном отсутствии признаков у животных, а в их уровне, сочетании и устойчивой культурной передаче.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мышление человека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сложную обработку информации, связывают память, внимание и анализ, позволяя человеку не только реагировать, но и заранее выбирать линию поведения.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особенно важны для постановки целей, предвидения последствий и самоконтроля; они помогают подавлять импульсивные реакции и удерживать выбранную задачу.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кора отвечает за осознанные действия, речевую деятельность и гибкое планирование, благодаря чему поведение человека становится более целенаправленным и вариативным.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мозг позволяет оперировать символами, понятиями и моделями, а не только непосредственными раздражителями, что делает возможными науку, обучение и творчество.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и свободные руки
</a:t>
            </a:r>
            <a:endParaRPr lang="en-US" sz="2063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изменило положение тела человека и сделало походку устойчивой. S-образный позвоночник, широкий таз и сводчатая стопа помогают удерживать равновесие и смягчать нагрузку при ходьбе.
</a:t>
            </a:r>
            <a:endParaRPr lang="en-US" sz="1362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кисти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перестали быть главным органом опоры и получили возможность выполнять точные движения. Это создало основу для хватания, манипуляций и изготовления орудий.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палец
</a:t>
            </a:r>
            <a:pPr algn="l" indent="0" marL="0">
              <a:lnSpc>
                <a:spcPct val="115000"/>
              </a:lnSpc>
              <a:buNone/>
            </a:pPr>
            <a:r>
              <a:rPr lang="en-US" sz="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большого пальца остальным пальцам усилило хватательную функцию кисти. Благодаря этому человек может удерживать предметы, выполнять тонкую работу и пользоваться сложными инструментами.
</a:t>
            </a:r>
            <a:endParaRPr lang="en-US" sz="1293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приматами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человекообразных обезьян руки приспособлены к лазанию и опоре, тогда как у человека они лучше приспособлены к точным действиям, связанным с трудом и культурой.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предмета к культуре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усложняется действие от единичного использования предмета до устойчивых культурных норм.
</a:t>
            </a:r>
            <a:endParaRPr lang="en-US" sz="9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55472"/>
            <a:ext cx="4646100" cy="20056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человека биологическая основа сочетается с гораздо более сложными социальными формами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характеристика человека и животных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 социальные признаки человека
</a:t>
            </a:r>
            <a:endParaRPr lang="en-US" sz="2256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социальные признаки не заменяют биологические, а надстраиваются над ними и делают развитие общества намного сложнее.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 средство передачи знаний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речь строится на системе знаков и правил, поэтому с её помощью можно передавать не только просьбы, но и сложные мысли, оценки и объяснения.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позволяет говорить о событиях, которых нет здесь и сейчас: вспоминать прошлое, обсуждать планы, описывать возможные последствия и даже воображаемые ситуации.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фиксация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письма сделало знания устойчивыми: опыт перестал зависеть только от памяти человека и стал сохраняться, передаваться и накапливаться между поколениями.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существуют сигналы, жесты и звуки общения, но полноценный язык с грамматикой и абстрактной лексикой характерен именно для 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Самосознание и жизненный выбор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себя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воспринимает себя как отдельную личность, может оценивать собственные поступки, замечать ошибки и соотносить свои решения с нормами 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памяти и воображению человек способен мысленно строить долговременные планы, выбирать профессию и продумывать последствия своих действий на годы вперёд.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Самонаблюдение помогает сравнивать себя с другими, анализировать успехи и неудачи, а также менять поведение осознанно, а не только по привычке.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самосознание лежит в основе личной ответственности, морального выбора и жизненного пути, поэтому оно играет важную роль в становлении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 основе содержания школьного курса биологии и обществознания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учится: основные источники знаний
</a:t>
            </a:r>
            <a:endParaRPr lang="en-US" sz="215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письмо и цифровая среда позволяют сохранять и передавать опыт, который один человек не успел бы накопить самостоятельно.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средства передачи знаний, тем быстрее растет культура и тем устойчивее становится обучение между поколениями.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грани символической культуры человека
</a:t>
            </a:r>
            <a:endParaRPr lang="en-US" sz="2453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 камне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и древние изображения показывают, что человек умеет не только наблюдать мир, но и превращать его в знак. Через образ он сохраняет память о событиях, верованиях и важных для группы смыслах.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объединяет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Статуэтки, ритуальные предметы и религиозные символы отражают стремление объяснить мир через идеи, а не только через практическую пользу. Такая деятельность создаёт общие представления, которые связывают людей в сообщество и передаются дальше.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язык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картина, музыка или театр тоже строятся на символах и образах. Они помогают выразить эмоции, ценности и вопросы, которые нельзя свести к выживанию, поэтому искусство становится важной частью человеческой культуры.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человека и 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привязанность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есть страх, радость, забота о потомстве и устойчивые связи внутри группы. Эти проявления помогают выживанию и показывают, что эмоциональная жизнь не является только человеческой особенностью.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способны запоминать полезные действия, повторять успешные реакции и учиться на опыте. Особенно заметно это у приматов, дельфинов, слонов и ворон, которые быстро закрепляют новые навыки.
</a:t>
            </a:r>
            <a:endParaRPr lang="en-US" sz="1392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используют предметы как инструменты: приматы достают ими пищу, а вороны решают простые практические задачи. Однако такие действия обычно не превращаются в устойчивую систему накопления опыта.
</a:t>
            </a:r>
            <a:endParaRPr lang="en-US" sz="1336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Дельфины, киты и многие другие животные подают сигналы, координируют поведение и поддерживают социальные контакты. Но их общение не достигает уровня членораздельной речи и сложной грамматики человека.
</a:t>
            </a:r>
            <a:endParaRPr lang="en-US" sz="13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материалам школьного курса биологии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поведенческих возможностей разных видов
</a:t>
            </a:r>
            <a:endParaRPr lang="en-US" sz="188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способности встречаются у разных животных, но у человека они соединены с языком, нормами и культурой.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различие определяется не одним признаком, а сочетанием навыков и их накоплением в 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уникальности вида Homo sapiens
</a:t>
            </a:r>
            <a:endParaRPr lang="en-US" sz="1871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мозг
</a:t>
            </a:r>
            <a:pPr algn="ctr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головной мозг обеспечивает сложную переработку информации, планирование и контроль действий. Особенно важны зоны, связанные с речью, произвольным вниманием и принятием решений в новых ситуациях.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поза освободила руки для точных движений и работы с предметами. Это стало важным условием изготовления орудий, переноса вещей и более гибкого взаимодействия с окружающей средой.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кисть
</a:t>
            </a:r>
            <a:pPr algn="ctr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Противопоставленный большой палец и подвижные пальцы позволяют человеку выполнять тонкие манипуляции. Благодаря этому возможны письмо, труд, создание инструментов и разнообразная предметная деятельность.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детство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Продолжительный период взросления даёт время для обучения, усвоения норм поведения и развития навыков. Человек дольше зависит от взрослых, но получает более широкий запас знаний и умений.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
</a:t>
            </a:r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обществе требует сотрудничества, распределения ролей и соблюдения правил. Именно социальная среда помогает человеку развивать язык, культуру и способы адаптации, недоступные в одиночку.
</a:t>
            </a:r>
            <a:endParaRPr lang="en-US" sz="11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потребностей к цивилизации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биологические предпосылки человека превращаются в социальные формы жизни.
</a:t>
            </a:r>
            <a:endParaRPr lang="en-US" sz="9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70116"/>
            <a:ext cx="4646100" cy="13391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человек не только приспосабливается, но и целенаправленно преобразует среду, сохраняя опыт в культуре и истории.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«Антропогенез»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среду, а животные приспосабливаются к ней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социальные способы жизни усиливают адаптацию, тогда как у животных ведущую роль сохраняют врождённые реакции и локальное обучение.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59" y="4118196"/>
            <a:ext cx="453863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взгляд без противопоставления человека природе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включён в живой мир и подчиняется общим биологическим закономерностям. Его происхождение объясняется эволюцией, а не отдельным от природы началом.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особенности мозга и нервной регуляции дают человеку высокую гибкость поведения, способность к абстракции, планированию и осознанному выбору в сложных обстоятельствах.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сознание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есть сигналы и формы общения, но у человека речь стала системой мышления и передачи смысла. Сознание объединяет восприятие, память, воображение и самоконтроль.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анатомия, эмбриология и генетика показывают общность происхождения человека и животных. Различия возникают не из полного разрыва, а из разной степени развития признаков.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для школьника
</a:t>
            </a:r>
            <a:endParaRPr lang="en-US" sz="2349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как возникли речь, мышление, труд и культура. Это делает изучение человека не набором фактов, а целостным объяснением его места в природе и обществе.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объединяет биологию, историю, обществознание, этику и основы безопасности. Такой межпредметный взгляд развивает умение сопоставлять данные и делать обоснованные выводы.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животными учит отличать научное объяснение от упрощённых представлений. Ученику важно видеть, что сходство и различие существуют одновременно и требуют точного анализа.
</a:t>
            </a:r>
            <a:endParaRPr lang="en-US" sz="1363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происхождения человека формирует уважение к культуре, ответственности и человеческой жизни. Это помогает осознанно относиться к собственному развитию и будущему выбору.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животные: общее происхождение, разные возможности
</a:t>
            </a:r>
            <a:endParaRPr lang="en-US" sz="194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связан с животными эволюционно, но выделяется речью, абстрактным мышлением, самосознанием, трудом и культурой. Именно их сочетание создает качественно новый уровень жизни и развития.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2026-06-01T23:45:07Z</dcterms:created>
  <dcterms:modified xsi:type="dcterms:W3CDTF">2026-06-01T23:45:07Z</dcterms:modified>
</cp:coreProperties>
</file>