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доклад на уроке русского языка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материал, написать текст и уверенно выступить.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учебный доклад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учебный доклад в 7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доклад — это короткое сообщение по теме с фактами, выводом и чёткой речью. На уроке русского языка он учит отбирать главное, строить план и соблюдать нормы литературного языка.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доклада по русскому языку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причастие и деепричастие, части речи и их признаки. Такие темы удобно раскрывать через правила, примеры из учебника и короткие пояснения без лишних отступлений.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взять написание НЕ с разными частями речи или знаки препинания в сложном предложении. Здесь легко показать правило, исключения и два-три проверенных примера.
</a:t>
            </a:r>
            <a:endParaRPr lang="en-US" sz="1114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Фразеологизмы, однозначные и многозначные слова, синонимы и антонимы помогают раскрыть богатство языка. Для них удобно подбирать толкования, примеры употребления и сравнения.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происхождения слов развивает интерес к истории языка. Можно объяснить, откуда пришло слово, как изменилось его значение и где его правильно употреблять сегодня.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сузить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тема отвечает на один главный вопрос и не расплывается. Если тема слишком широкая, доклад становится длинным, а основная мысль теряется среди множества фактов.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докладом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помогают собрать материал без путаницы и лишних повторов.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подходят для доклада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подходят для доклада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избегать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страницы без автора, пересказы и тексты с ошибками не подходят для доклада. Они могут содержать неточности, из-за которых страдает и содержание, и грамотность работы.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сайты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сайты с редакцией, авторами и датой публикации. Они полезны, если текст нужен быстро, но сведения всё равно стоит сверять с учебником или словарём.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Библиотечные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из библиотеки удобны тем, что их можно сравнить между собой и выписать нужные фрагменты. Это помогает не переписывать текст целиком, а выбирать главное.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и справочники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и справочники помогают быстро уточнить сведения и увидеть их в проверенном изложении. Для школьного доклада важно выбирать материалы с редакцией, датой и ссылками.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 русскому языку и словари особенно полезны, потому что дают точные определения, правила написания и примеры употребления слов. Их легко проверить по автору и изданию.
</a:t>
            </a:r>
            <a:endParaRPr lang="en-US" sz="10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источники лучше использовать для проверки языковых фактов.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источников для школьного доклада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доклада по русскому языку лучше опираться на учебники и словари: они помогают уточнить значение слов, написание и нормы употребления.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словари и справочные материалы по русскому языку; общие критерии проверки источников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удачной теме доклад выигрывает только тогда, когда каждое положение подтверждено и изложено без лишних отступлений.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в хорошем докладе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 логика дают основу, а грамотность, примеры и оформление делают доклад понятным и убедительным.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 оценка структуры школьного доклада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учебного доклада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1229275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точно назвать тему и понять, зачем пишется доклад. Цель помогает не уходить в сторону и выбирать только те сведения, которые отвечают на главный вопрос.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1968791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введении кратко обозначают проблему или вопрос, который будет рассмотрен. Здесь достаточно нескольких предложений, чтобы слушатель понял, о чём пойдёт речь и почему тема важна.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2708307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обычно состоит из двух–четырёх смысловых разделов. В каждом разделе приводят факт, пример и короткое пояснение, чтобы мысль развивалась последовательно и понятно.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75800" y="3447823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заключении подводят итог и отвечают на главный вопрос темы. Вывод должен быть коротким, но точным, без новых подробностей, которые отвлекают от результата работы.
</a:t>
            </a:r>
            <a:endParaRPr lang="en-US" sz="1164" dirty="0"/>
          </a:p>
        </p:txBody>
      </p:sp>
      <p:sp>
        <p:nvSpPr>
          <p:cNvPr id="15" name="Text 6"/>
          <p:cNvSpPr txBox="1"/>
          <p:nvPr/>
        </p:nvSpPr>
        <p:spPr>
          <a:xfrm>
            <a:off x="475800" y="4187318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источников показывает, откуда взяты сведения. Он помогает проверить работу и демонстрирует, что доклад основан не на случайном пересказе, а на надёжных материалах.
</a:t>
            </a:r>
            <a:endParaRPr lang="en-US" sz="11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план доклада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начинается с точной формулировки темы. Если вопрос задан ясно, легче понять, какие сведения нужны, а какие лучше не включать в работу.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2007862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тему делят на несколько смысловых частей: значение, признаки, примеры, факты и вывод. Такой порядок помогает не пропустить важные сведения и сохранить логику текста.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374572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Расставить пункты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плана должны идти от общего к частному. Сначала называют главное, потом раскрывают детали, чтобы слушателю было проще следить за развитием мысли.
</a:t>
            </a:r>
            <a:endParaRPr lang="en-US" sz="1115" dirty="0"/>
          </a:p>
        </p:txBody>
      </p:sp>
      <p:sp>
        <p:nvSpPr>
          <p:cNvPr id="15" name="Text 5"/>
          <p:cNvSpPr txBox="1"/>
          <p:nvPr/>
        </p:nvSpPr>
        <p:spPr>
          <a:xfrm>
            <a:off x="548358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удобно оставить три–пять пунктов. Слишком длинный план усложняет доклад, а слишком короткий не раскрывает тему достаточно полно.
</a:t>
            </a:r>
            <a:endParaRPr lang="en-US" sz="1115" dirty="0"/>
          </a:p>
        </p:txBody>
      </p:sp>
      <p:sp>
        <p:nvSpPr>
          <p:cNvPr id="16" name="Text 6"/>
          <p:cNvSpPr txBox="1"/>
          <p:nvPr/>
        </p:nvSpPr>
        <p:spPr>
          <a:xfrm>
            <a:off x="7221443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 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 текста план нужно ещё раз проверить: все ли пункты раскрыты и нет ли повторов. Если что-то не подходит, план можно уточнить и сократить.
</a:t>
            </a:r>
            <a:endParaRPr lang="en-US" sz="11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делать рабочие заметки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заметках лучше оставлять не целые абзацы, а ключевые слова и короткие фразы. Так легче быстро найти нужную мысль и собрать из записей связный текст.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выписывать определения, правила и важные термины. Если слово встретилось в учебнике или словаре, его стоит записать точно, чтобы потом не допустить ошибки в докладе.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Отмечать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каждому правилу хорошо добавлять один-два примера из учебника, словаря или текста. Примеры помогают объяснить мысль и делают доклад более убедительным для слушателей.
</a:t>
            </a:r>
            <a:endParaRPr lang="en-US" sz="1122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Выделять трудное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Орфограммы, ударения и непростые формы слов удобно подчёркивать или отмечать цветом. Это помогает не забыть сложные места при написании и устном выступлении.
</a:t>
            </a:r>
            <a:endParaRPr lang="en-US" sz="1122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длинный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абзацы лучше сокращать до тезисов и схем. Такие записи занимают меньше места, но сохраняют главное и позволяют быстрее подготовить черновик доклада.
</a:t>
            </a:r>
            <a:endParaRPr lang="en-US" sz="10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тема, тем быстрее проходит отбор материалов и снижается риск лишней работы.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уходит время при подготовке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уходит на поиск и проверку информации; это повышает точность и качество доклада.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подготовки школьного учебного доклада; данные оценочные, без привязки к конкретному исследованию.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и языковых норм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сведений для учебного доклада по русскому языку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основную часть доклада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1229275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каждый раздел с главной мысли. Так слушателю сразу понятно, о чём будет речь, а текст не распадается на случайные сведения и лишние отступления.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1968791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тезиса приводите два-три точных факта и один понятный пример. Он может быть взят из учебника, словаря или короткого предложения с нужным языковым явлением.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2708307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лучше подходят ясные и недлинные фразы. Они легче читаются, помогают не терять мысль и уменьшают риск повторов и грамматических ошибок.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75800" y="3447823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языковой теме важно правильно употреблять термины: существительное, глагол, причастие, орфограмма, фразеологизм, пунктуация. Неточный термин делает объяснение менее убедительным.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475800" y="4187318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цитат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перегружайте раздел длинными цитатами и подробностями, которые не работают на тему. Основная часть должна объяснять вопрос, а не отвлекать от него.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чаще всего мешают школьному докладу и как их исправить.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учебном докладе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либо с содержанием, либо с грамотностью. Исправление обеих сторон делает доклад завершённым и понятным.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учебному докладу по русскому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текста и презентационных слайдов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текста и презентационных слайдов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шрифт, хороший контраст и достаточные поля облегчают восприятие. Если текст трудно читать, даже полезная информация быстро теряет свою ценность.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Таблицы, схемы и 1–2 подходящие иллюстрации делают доклад понятнее. Изображение должно помогать теме, а не отвлекать от текста и устного ответа.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тезисы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слайдах лучше использовать короткие формулировки, а не длинные абзацы. Один слайд должен передавать одну основную мысль и не перегружать зрителя.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абзацы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письменном тексте важно отделять введение, основную часть и вывод. Аккуратные абзацы помогают быстро увидеть структуру и легче читать работу вслух.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заголовки, шрифты и цвета делают работу аккуратной. Когда оформление не меняется от слайда к слайду, внимание слушателя сосредоточено на содержании.
</a:t>
            </a:r>
            <a:endParaRPr lang="en-US" sz="10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лучше читается, когда на нём нет длинных фрагментов текста и лишних деталей оформления.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информация на слайде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объём должен приходиться на факты. Остальные элементы поддерживают понимание, но не заменяют содержание.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учебной презентации для школьного доклада; данные оценочные.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устному выступлению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короткого школьного доклада перед выступлением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вопросы после доклада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ответьте прямо и кратко, чтобы показать, что вопрос понятен. Затем добавьте факт, пример или ссылку на источник, если это нужно для полноты ответа.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формулировка кажется сложной, её можно спокойно переформулировать своими словами. Это помогает не ошибиться и даёт время свериться со своими записями.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Отвечайте вежливо и уверенно, без поспешности и раздражения. Спокойная речь показывает уважение к собеседнику и помогает держать внимание класса.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данных в источнике нет, лучше прямо сказать об этом, чем придумывать ответ. Честность и точность всегда выглядят убедительнее, чем догадка.
</a:t>
            </a:r>
            <a:endParaRPr lang="en-US" sz="12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9194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29194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29194"/>
            <a:ext cx="236400" cy="21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3071" y="1909211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доклад убедительным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доклад опирается на проверенные сведения из учебника, словаря или энциклопедии. Когда факты точны, слушатель легче доверяет всему сообщению.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последовательность частей помогает следить за мыслью без напряжения. Если доклад движется от общего к частному, аргументы воспринимаются логично.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термины, орфография и пунктуация делают работу грамотной. Даже интересная тема теряет силу, если в тексте много языковых ошибок.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из словаря, учебника или художественного текста помогают понять правило и запомнить его. Они должны быть проверенными и уместными.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Чистый, читабельный текст и аккуратные слайды создают впечатление собранной работы. Оформление не заменяет содержание, но поддерживает его и делает восприятие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Доклад, который показывает умение думать и говорить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учебный доклад в 7 классе сочетает точные сведения, ясный план и грамотную речь. Он учит отбирать главное, объяснять мысль и уверенно выступать перед классом.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2026-05-28T15:15:46Z</dcterms:created>
  <dcterms:modified xsi:type="dcterms:W3CDTF">2026-05-28T15:15:46Z</dcterms:modified>
</cp:coreProperties>
</file>