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не с деепричастиями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Правило, которое помогает писать грамотно и без ошибок.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Деепричастие: действие в добавление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показывает дополнительное действие и помогает сделать речь точнее. Оно часто встречается в текстах, поэтому важно уметь узнавать его и правильно писать с частицей не, не путая с другими словами и приставками, особенно с недо-.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 написания не с деепричастиями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пишется раздельно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нами деепричастие, частица не в большинстве случаев пишется отдельно: не оглядываясь, не зная, не закончив, не слыша. Это основная и самая частая школьная орфограмма.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выражает отрицание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сохраняется потому, что не отрицает действие, а не становится частью слова. Само деепричастие при этом сохраняет связь с глаголом и обозначает добавочное действие.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написание, важно понять значение слова в предложении. Если не просто отрицает действие, а не образует новое слово, нужно писать раздельно. Такой способ особенно полезен в диктантах.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с другими случаями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похожие формы связаны уже не с деепричастием, а с другими частями речи или с приставкой недо-. Поэтому правило нужно применять не по памяти, а по смыслу и вопросу к слову.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правило в примерах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написание хорошо видно в словах: не читая, не заметив, не спеша, не отвечая. Здесь частица не и деепричастие пишутся отдельно, как две самостоятельные части.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правило особенно наглядно: Мальчик ушёл, не попрощавшись. Ученица ответила, не заглянув в тетрадь. В обоих случаях не относится к дополнительному действию.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написание заметно визуально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вслух или глазами разделять частицу и само деепричастие. Тогда легче заметить, что не не сливается со словом и не образует новую форму.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заменить деепричастие на другое действие и смысл отрицания сохраняется, написание остаётся раздельным. Это удобный способ быстро убедиться в правильности орфограммы.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ошибочные написания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пишется частица не с деепричастиями.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обычных случаях частица не пишется отдельно; слитное написание является ошибкой.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орфографии: написание не с деепричастиями.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8581" y="1830853"/>
            <a:ext cx="311063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раздельное написание является нормой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Частица, а не часть слова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при деепричастии сохраняет значение отрицания. Оно не превращает слово в новую лексическую форму, а лишь показывает, что действие не совершается.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школьное правило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орфографии не с глаголами и деепричастиями обычно пишется раздельно. Поэтому формы вроде не читая, не видя, не делая считаются нормативными.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 — только в особом случае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возможно не с частицей, а с приставкой недо-, когда слово обозначает неполноту или недостаточность действия. Именно поэтому важно смотреть на смысл.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написания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помогает быстро определить, как писать не с деепричастием.
</a:t>
            </a:r>
            <a:endParaRPr lang="en-US" sz="169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деепричастие по признакам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отвечает на вопросы что делая? и что сделав? Если слово подходит к одному из этих вопросов, его легче распознать и правильно написать.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Характерные суффиксы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деепричастия имеют формы на -а, -я, -в, -вши, -ши: не слыша, не заметив, не уронив, не подумав. Эти окончания помогают быстрее заметить часть речи.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глаголом-сказуемым и обозначает добавочное действие. Оно не называет предмет и не является самостоятельным сообщением о действии.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распознавания легче писать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часть речи определена верно, выбор становится простым: при обычном отрицании не пишется отдельно. Ошибка чаще возникает именно тогда, когда деепричастие не узнали.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673325" y="263525"/>
            <a:ext cx="82236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обычной речи и учебных текстов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099650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фразах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часто встречаются формы вроде не слушая учителя, не дождавшись автобуса, не открывая дверь. Они звучат естественно и показывают отрицание дополнительного действия.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099650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и диктантах можно увидеть не глядя по сторонам, не отвечая сразу, не замечая ошибки. Такие примеры помогают закрепить правило на знакомом материале.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16125" y="1171200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сообщениях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обычных записках и сообщениях правило сохраняется: не читая инструкцию, не проверив ответ, не посмотрев в словарь. Орфография нужна в любой письменной речи.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5316125" y="2938675"/>
            <a:ext cx="3580800" cy="15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образует новое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этих примерах не не входит в состав нового слова, а лишь отрицает действие. Поэтому раздельное написание остаётся единственно правильным.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ошибки возникают чаще всего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часто появляются, когда нужно писать быстро: в диктанте, при списывании или в черновике. Ученик не успевает определить часть речи и пишет по привычке.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запись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может показаться привычным из-за сходства с другими словами. Но внешнее сходство не помогает: важно определить, является ли слово деепричастием и что именно выражает не.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похожих слов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ошибаются в словах не замечая, не понимая, не отвечая, не услышав. Эти формы выглядят знакомо, но требуют внимательной проверки по вопросу и значению.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формы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сначала определить часть речи и смысл, ошибку легко избежать. Такой способ полезен не только на уроке, но и при редактировании собственных текстов.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спасает от ошибки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642" y="693300"/>
            <a:ext cx="3448717" cy="375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3845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Отличие от приставки недо-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530800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неполноты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недо- входит в состав слова и показывает, что действие выполнено не полностью или признак выражен недостаточно: недоспать, недосмотреть, недооценить.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2547946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отрицания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не с деепричастием передаёт обычное отрицание: не зная, не замечая, не слушая. Здесь не остаётся отдельным словом и не образует новое значение.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277700" y="3565099"/>
            <a:ext cx="3439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значению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заменить выражение словами «не делая», «не заметив», «не сказав», обычно пишется раздельно. Когда же смысл связан с неполнотой действия, нужно искать приставку недо-.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592186"/>
            <a:ext cx="4788300" cy="19082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деепричастием и приставка недо-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«Правописание не с деепричастиями»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меняется написание и значение слова.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связано с частицей не, а слитное — с приставкой недо-.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6" y="1355269"/>
            <a:ext cx="2312153" cy="3788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80311" y="1355269"/>
            <a:ext cx="2312153" cy="37882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75930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спроси: это деепричастие?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 слово и проверь, обозначает ли оно добавочное действие. Если оно отвечает на вопросы что делая? или что сделав? , перед тобой деепричастие. Тогда можно переходить к проверке значения и написания.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7055425" y="1517221"/>
            <a:ext cx="1888954" cy="350245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 два образца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простую пару: не делая — раздельно, недоделав — слитно. Первый пример показывает отрицание действия, а второй — неполноту результата. Такое сравнение помогает быстро отличить частицу не от приставки недо-.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запоминания правила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025" y="1276603"/>
            <a:ext cx="335400" cy="268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32038" y="1249063"/>
            <a:ext cx="323400" cy="323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8025" y="2966938"/>
            <a:ext cx="323400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1930500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часто пишут незная, непрочитав или неглядя, потому что торопятся и не успевают проверить, где часть слова, а где отдельная частица.
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1136600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по привычке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4837650" y="1930500"/>
            <a:ext cx="38733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Ошибку легко сделать, если ориентироваться лишь на произношение. На слух не слыша и неслыша могут казаться похожими, но написание определяется правилом, а не звучанием.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5550724" y="1226400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только на звучание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436875" y="3665371"/>
            <a:ext cx="3846900" cy="68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задать себе вопрос: это добавочное действие или слово с приставкой недо-? Такая проверка помогает заметить ошибку и выбрать верное написание без лишних сомнений.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136600" y="2944275"/>
            <a:ext cx="3147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проверка слова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436875" y="404025"/>
            <a:ext cx="844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школьных работах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быстро проверить написание на практике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для упражнений, диктантов и самопроверки.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68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сочетаниях не зная ответа, не оглядываясь назад, не закрыв дверь частица не относится именно к добавочному действию, а не к предмету или признаку.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9552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относится к действию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21772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 помогает сразу увидеть, что действие не произошло или произошло не так, как нужно. Благодаря этому предложение читается точнее и понятнее.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73606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делает мысль яснее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998575" y="1907500"/>
            <a:ext cx="26688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Деепричастные обороты часто выделяются запятыми, поэтому правильное написание не помогает и в пунктуации. Грамотная запись делает текст аккуратным и логичным.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516910" y="1361525"/>
            <a:ext cx="21504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и пунктуация рядом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орфографии и смысла предложения
</a:t>
            </a:r>
            <a:endParaRPr lang="en-US" sz="2500" dirty="0"/>
          </a:p>
        </p:txBody>
      </p:sp>
      <p:sp>
        <p:nvSpPr>
          <p:cNvPr id="16" name="Text 7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Признаки, которые помогают распознать деепричастие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обычно отвечает на вопросы что делая? или что сделав? По этому признаку легко отличить его от других частей речи в предложении.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Добавочное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обозначает действие, которое сопровождает основное действие сказуемого. Например, не заметив ошибки, ученик продолжил работу: сначала произошло одно действие, затем другое.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Глагольная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Деепричастие связано с глаголом и сохраняет его смысл. Поэтому формы на -а, -я, -в, -вши, -ши часто помогают быстро узнать эту часть речи.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сказуемым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поясняет главный глагол и отвечает за дополнительное действие, перед тобой деепричастие. Чем увереннее распознаётся форма, тем легче написать не 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 примерами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форму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 в каждом примере деепричастие: не читая, не подумав, не дослушав, не заметив. Затем проверь, какое действие оно добавляет к основному.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 значение 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выражает обычное отрицание, оно пишется отдельно. В этих примерах частица не не создаёт новое слово, а просто показывает отсутствие действия.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с ошибкой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рядом написать неверный вариант и объяснить, почему он не подходит. Такой приём развивает внимательность и помогает запомнить правило не механически, а осознанно.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нескольких примеров становится видно, что способ написания зависит от части речи и значения. Поэтому важно не угадывать, а проверять слово по признакам.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375959"/>
            <a:ext cx="4894200" cy="1950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примеры для повторения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помогает быстро повторить правило и отличить раздельное написание от слитного.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это деепричастие с отрицанием, не пишется отдельно; слитное написание связано с приставкой недо-.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орфографии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 деепричастиями обычно пишется раздельно. Чтобы не ошибиться, нужно определить часть речи, понять значение слова и отличить частицу не от приставки недо-.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2026-05-28T15:09:07Z</dcterms:created>
  <dcterms:modified xsi:type="dcterms:W3CDTF">2026-05-28T15:09:07Z</dcterms:modified>
</cp:coreProperties>
</file>