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Твой помощник — калькулятор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 без ошибок — рядом с тобой!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рядом каждый день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встречается и в школе, и дома, и даже в телефоне. Он помогает считать быстрее, но понимать математику всё равно нужно самому. Это удобный помощник, а не заменитель знаний.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88" y="3174770"/>
            <a:ext cx="54495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обычный калькулятор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быстро прибавляет числа и показывает общий результат. Это удобно, когда нужно посчитать предметы, баллы, деньги или проверить длинный пример без лишних вычислений в тетради.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одинаковые группы повторяются много раз, калькулятор быстро находит ответ. Это полезно для рядов предметов, коробок, наборов и задач, где запись получается длинной.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узнать, сколько останется после того, как часть убрали. Так легко считать сдачу, оставшиеся минуты, страницы в книге или конфеты, которые уже раздали.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делит число на равные части и сразу показывает результат. Это особенно удобно, когда нужно разделить что-то поровну между людьми или проверить ответ в задаче.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калькулятор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калькулятора появляются цифры и готовый ответ. Сначала мы вводим пример, а потом видим, что получилось. Так устройство помогает не теряться в длинных вычислениях.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для ввода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корпусе есть цифры, знаки действий и служебные кнопки. Каждая из них нужна для своего шага: набрать число, выбрать действие, получить ответ или стереть ошибку.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 = показывает ответ, а C очищает экран и убирает старый пример. Иногда есть клавиша удаления последней цифры, чтобы исправить одну маленькую ошибку без полного сброса.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+, −, × и ÷ подсказывают калькулятору, что делать с числами. Без них устройство не поймёт, складывать, вычитать, умножать или делить.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0–9 нужны, чтобы набрать любое число. Если нажать не ту цифру, пример сразу изменится, поэтому вводить числа нужно спокойно и внимательно.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 знаки на кнопках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показывает, сколько получится вместе. Например, если добавить 7 и 3, выйдет 10. Это действие часто встречается в задачах про игрушки, шаги, очки и покупки.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особенно полезен, когда числа большие или пример состоит из нескольких частей. Он быстро считает и помогает не сбиться, даже если запись довольно длинная.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верный ответ, нужно правильно набрать числа и знак +. Тогда на экране сразу появится результат, который легко проверить по смыслу задачи.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Сложение: числа становятся больше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вычитание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часть убрали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числа вычитают то, что ушло, потрачено или отдано. Теперь нужно узнать, что осталось.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получаем 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сразу показывает результат вычитания. Так удобно считать конфеты, страницы, минуты и деньги.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было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есть исходное число, с которого начинается счёт. Оно показывает, сколько было сначала.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2" y="1534738"/>
            <a:ext cx="713584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08" y="2643847"/>
            <a:ext cx="713584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Умножение: короткая запись повторяющихся групп
</a:t>
            </a:r>
            <a:endParaRPr lang="en-US" sz="2395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помогает считать, когда предметы собраны в одинаковые группы. Вместо длинного сложения можно быстро узнать общий результат и не пересчитывать всё по одному.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и коробки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удобен, если предметы лежат рядами, упакованы в коробки или повторяются одинаково. Калькулятор быстро проверяет ответ и экономит время на длинных примерах.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повторений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 то же число повторяется несколько раз, умножение записывает это короче. Для школьника это значит меньше записей и больше уверенности в результате.
</a:t>
            </a:r>
            <a:endParaRPr lang="en-US" sz="14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получаются, если разделить 12 на 3 без остатка.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удобно делить конфеты, игрушки или карточки между детьми. Калькулятор сразу показывает, сколько достанется каждому, и помогает проверить ответ.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условия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в школе и дома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— проверка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тетрадь, карандаш и небольшой калькулятор. Ученик сначала решает пример сам, а потом аккуратно сверяет ответ на экране. Такой способ помогает заметить ошибку вовремя и не спорить с задачей, будто она специально прячется.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— помощник для покупок 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калькулятор выручает, когда нужно посчитать стоимость покупок или узнать, сколько времени осталось до выхода. Он быстро складывает и вычитает числа, а значит, помогает не забыть важные дела и не опоздать из-за математики.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Удобно, когда пример длинный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много шагов, калькулятор снимает лишнюю нагрузку. Но сначала всё равно полезно подумать самому, потому что умный помощник любит, когда с ним работают в паре, а не просто нажимают кнопки наугад.
</a:t>
            </a:r>
            <a:endParaRPr lang="en-US" sz="13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особенно выручает, когда пример длинный, а числа большие. Он быстро считает без лишней путаницы и помогает не потерять ни одной цифры по пути.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полезен в задачах с деньгами, мерами длины и времени, а также там, где нужно выполнить несколько действий подряд и не сбиться на середине.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домашнее задание занимает много времени, калькулятор снимает лишнюю нагрузку. Это особенно удобно, когда важно проверить ответ и не переписывать пример заново.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не устаёт и считает одинаково точно много раз подряд. Поэтому он становится надёжным помощником там, где нужна быстрая и спокойная проверка.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калькулятор особенно полезен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575" y="1500373"/>
            <a:ext cx="54495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037" y="1500373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 стоит проверять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ошибка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нажать не ту кнопку или пропустить знак действия. Тогда ответ получится другим, хотя сам пример казался простым и знакомым.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глазами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прикинуть результат в уме и посмотреть, похож ли он на правду. Если вместо 18 получилось 180, ошибка сразу бросается в глаза.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результат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сверяют, счёт становится точнее и спокойнее. Проверка помогает заметить случайный промах ещё до того, как он попадёт в тетрадь.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Нажимай кнопки по одной и без спешки. Когда рука торопится, ошибка появляется быстрее, чем успевает моргнуть экран.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аккуратной работы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новым примером очищай экран кнопкой C. Тогда старое число не будет мешать и не перепутается с новым ответом.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действия посмотри на дисплей и проверь, всё ли введено верно. Одна лишняя цифра может изменить весь результат.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запутаться при вводе числа
</a:t>
            </a:r>
            <a:endParaRPr lang="en-US" sz="2046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удобнее вводить спокойно, по одной цифре, сразу сверяя их с заданием. Так проще заметить лишний или пропущенный ноль и не допустить смешной, но обидной ошибки.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длинный, полезно остановиться после ввода и ещё раз посмотреть на экран. Ошибки чаще появляются из-за спешки, а не из-за трудной математики.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калькулятор удобен дома и в дороге. Главное — пользоваться им внимательно, как обычным помощником, а не нажимать кнопки наугад.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помогает быстро посчитать покупку, домашний пример или время до события. Нужны те же основные действия: сложение, вычитание, умножение и деление.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калькулятор можно открыть в телефоне, планшете или компьютере. Он всегда рядом, даже если в пенале нет отдельного прибора.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в телефоне и компьютере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калькуляторе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электронные калькуляторы были большими, тяжёлыми и занимали намного больше места, чем современные маленькие устройства.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калькуляторы компактные, быстрые и почти бесшумные. Их удобно носить с собой и использовать каждый день.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модели работают от солнечной батарейки, умеют считать проценты и запоминать числа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калькулятор помогает быстро узнать стоимость нескольких покупок и понять, хватит ли денег на всё нужное и ещё на маленькую радость.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школьника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он помогает проверить пример из тетради, если числа большие или действий сразу несколько. Ответ можно спокойно сверить.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калькулятор подскажет, сколько минут осталось до выхода, или поможет сложить баллы в игре. Это очень удобно и совсем не скучно.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выручает при подсчёте карандашей, наклеек, страниц или шагов. В обычных делах числа становятся понятнее, а времени тратится 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хорошего результата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попробовать решить пример самому, а уже потом проверить ответ на калькуляторе. Так тренируются память, внимание и уверенность в своих силах.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совпал, можно радоваться как маленькому математическому празднику. Если нет, калькулятор поможет найти ошибку и исправить её без лишних переживаний.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помогает считать быстро, но не заменяет знание таблицы умножения, правил действий и умения думать самому. Без этого он не волшебник.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полезен для больших чисел, длинных примеров и проверки домашней работы. В таких задачах он экономит время и бережёт силы.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верный ответ, нужно знать кнопки, вводить числа внимательно и не торопиться. Тогда калькулятор и знания работают дружной командой.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— помощник, а не волшебник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делает счёт быстрее и удобнее, но самый важный шаг всё равно делает ученик. Сначала думаем сами, потом проверяем — и математика становится надёжной и понятной.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2026-05-24T10:25:47Z</dcterms:created>
  <dcterms:modified xsi:type="dcterms:W3CDTF">2026-05-24T10:25:47Z</dcterms:modified>
</cp:coreProperties>
</file>