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человеке и его словах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показывают характер человека в стихах С. Баруздина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Баруздин — писатель, который говорил просто и важно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Алексеевич Баруздин писал для детей о дружбе, правде, доброте и ответственности. Его короткие, ясные стихи легко понимать младшим школьникам, потому что в них нет лишних слов, зато есть честный разговор о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говорят стихи Баруздина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Баруздина человек раскрывается через речь: доброе слово поддерживает, а грубое может больно задеть. Автор показывает, как важно выбирать выражения.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меньшее значение имеет правда. Если слова не совпадают с делом, доверие быстро исчезает, а без доверия дружба становится хрупкой и неустойчивой.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напоминает: нужно уметь слушать других, не перебивать и стараться не ранить собеседника. Тогда разговор помогает людям понимать и уважать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зеркале своих слов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речи легко заметить, какой человек перед нами. Вежливые, честные и заботливые слова словно делают человека светлее, а резкие выражения сразу выдают раздражение.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представить ребёнка, разговаривающего с другом, становится особенно видно: одни слова украшают общение, а другие портят настроение и оставляют неприятный след.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общение добрее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благодарности показывает, что человек замечает добро и умеет его ценить. Оно делает даже обычный разговор тёплым и дружелюбным.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просить спокойно и уважительно. С ним общение становится мягче, а просьба звучит не требованием, а вежливым обращением.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«Извини»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извинения помогают помириться после ссоры. Они учат признавать ошибку и не делать вид, будто ничего не случилось.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«Здравствуй»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открывает разговор и показывает дружелюбие. Даже короткое слово может создать хорошее настроение на весь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слова ранят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и насмешки могут испортить настроение надолго. Баруздин показывает, что одна резкая фраза способна ранить сильнее, чем кажется говорящему.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Сказанное нельзя вернуть обратно, как стёртую надпись в тетради. Поэтому важно заранее подумать, не обидит ли слово того, кто его услышит.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громкий крик не делает речь сильной. Настоящая сила — в спокойных словах, которые не унижают и не заставляют другого чувствовать себя хуже.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пустые обещания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ценит честность и не любит красивые обещания без дела. Если человек говорит одно, а делает другое, его словам быстро перестают верить.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слова похожи на яркую обёртку без подарка: выглядят нарядно, но пользы не приносят. Гораздо лучше сказать меньше, зато выполнить обещанное.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влияет на отношения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одно сказанное слово меняет настроение и доверие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хороший человек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человек умеет слушать, не перебивает и старается понять другого. Это делает разговор спокойным и помогает избежать лишних ссор.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правду и не раздаёт обещания налево и направо. Его словам верят, потому что они совпадают с делами и поступками.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уважает старших и бережно относится к младшим. Он не хвастается, а помогает делом, когда это действительно нужно.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заметно не по громким словам, а по тому, как он ведёт себя каждый день. Именно так в стихах Баруздина раскрывается настоящий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Баруздина можно представить как открытую книгу, лежащую на школьной парте. Они не стараются удивить сложными словами, зато сразу говорят по делу. Читателю кажется, будто рядом тихо и доброжелательно беседует мудрый взрослый.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где всё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легко увидеть тетрадь ученика: строки короткие, аккуратные и ясные. Каждая мысль звучит как простое правило, которое можно запомнить без труда. От этого чтение становится похожим на спокойный школьный разговор.
</a:t>
            </a:r>
            <a:endParaRPr lang="en-US" sz="1455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хочется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Баруздина много коротких речевых фраз, словно их можно произнести вслух на перемене. Они звучат живо и честно, а потому быстро запоминаются. Такие строки помогают детям не только читать, но и задумываться о своих словах.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похожие на разговор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особенно ценятся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дороги слова благодарности и уважения: «спасибо», «пожалуйста», «здравствуйте». Они показывают, что человек замечает других, умеет быть вежливым и не ставит себя выше собеседника.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 нужны, когда кому-то грустно или трудно. Простая фраза может подбодрить, снять обиду и помочь снова поверить в себя, словно тёплая ладошка в нужный момент.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ценятся извинение и умение помириться. Такие слова не требуют богатства или громких обещаний, зато требуют сердечности, внимания и желания сохранить дружбу и спокойствие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слова пустые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громкое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говорит красиво и уверенно, но пока это только слова. Слушатели надеются, что обещание будет выполнено, и доверяют сказанному.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отсутствие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идёт, а обещание не выполняется. Пустые слова быстро теряют силу, потому что за ними не стоит поступок.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потерянное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обещания забывают, люди начинают сомневаться и меньше верят словам. Баруздин показывает: честность ценнее красивой речи без 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доброму общению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стихам С. Баруздина: спокойная речь помогает сохранить уважение и избежать ссоры.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тоже говорит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фразу можно произнести мягко и спокойно. Тогда она звучит как забота и помогает собеседнику не обидеться, а почувствовать внимание и доброжелательность.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Сердитый тон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ту же фразу резко, смысл меняется. Даже простые слова начинают ранить, поэтому Баруздин напоминает: важно не только что сказать, но и как сказать.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подумать, стоит ли говорить. Небольшая пауза помогает не сказать лишнего и выбрать слова, которые не испортят разговор и не обидят человека.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быть честным и не разбрасываться обещаниями. Если слово сказано, его надо выполнять, иначе доверие исчезает так же быстро, как мыльный пузырь.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напоминают, что доброта слышится в речи. Вежливое обращение, просьба, благодарность и извинение делают общение спокойным, а класс — дружным и уютным.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слово — это маленький поступок. Оно может поддержать, помирить, обрадовать или ранить, поэтому говорить надо бережно и с уважением.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стихи о словах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близки детям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хорошо знакомы перемены, игры, дружба и небольшие ссоры. Поэтому ситуации из стихов Баруздина легко представить в классе, во дворе или дома после уроков.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нет далёких и сложных событий. Всё происходит рядом с ребёнком, а значит, можно сразу понять, какие слова помогают дружить, а какие всё портят.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говорит о вещах, которые каждый школьник чувствует сам: обида, радость, примирение, доверие. Из-за этого стихи звучат живо, понятно и немного по-товарищески.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семье и в классе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особенно важны приветствие, просьба, благодарность и извинение. Эти простые слова делают разговор тёплым, помогают договариваться и не превращать обычный день в маленькую бурю.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говорят вежливо, помогают друг другу и умеют мириться после спора, в классе становится спокойнее. Баруздин показывает, что добрые слова работают как невидимые помощники.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свои слова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цепочка вопросов помогает говорить осторожно и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обращение помогает человеку чувствовать поддержку и спокойствие. В стихах Баруздина оно звучит как маленькая помощь, которая способна улучшить настроение и укрепить дружбу.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слово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делает речь надёжной. Если человек говорит правду и выполняет обещания, ему доверяют. Без этого даже самые красивые фразы быстро теряют силу.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речь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слова защищают отношения от ссор и обид. Баруздин показывает: уважительный тон и внимание к собеседнику помогают сохранить мир в классе, дома и во дворе.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делает человека видимым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С. Баруздина напоминают: по речи видно, какой человек внутри. Добрые, честные слова делают нас ближе друг к другу, а пустые и злые лучше оставить без сцены.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2026-05-24T03:05:46Z</dcterms:created>
  <dcterms:modified xsi:type="dcterms:W3CDTF">2026-05-24T03:05:46Z</dcterms:modified>
</cp:coreProperties>
</file>