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 югу от Сахары: опыт независимого развития — основные темы урока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экономика и общество стран региона после обретения независимости.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конец колониальной эпохи в регионе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1960-х Африка к югу от Сахары была под контролем европейских колониальных держав с разной политической и экономической структурой. Национальное самосознание и глобальные процессы XX века стимулировали стремление к независимости.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— независимость Ганы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Гана стала первой африканской страной южнее Сахары, получившей независимость мирным путём. Этот успех вдохновил другие колонии на борьбу за суверенитет.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конфликты за свободу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странах, таких как Ангола и Мозамбик, независимость была достигнута через вооружённую борьбу, отражая сложность процессов деколонизации.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Панъафриканизм и роль интеллигенции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за единство Африки и активная национальная интеллигенция сыграли ключевую роль в объединении усилий для достижения независимости.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Деколонизация: путь к самостоятельным государствам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реформы и первые лидеры независимых стран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 — Конституция и лидерство Ганы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Кваме Нкрума возглавляет создание новой конституции и формирование государства с национальными символами.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 — Образование в Танзании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Джулиус Ньерере инициирует реформы образования и социального развития, укрепляя национальное единство.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 — Сенегалский национализм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Леопольд Сенгор акцентирует внимание на культурном возрождении и развитии национальной идентичности.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выборы и военные формирования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проводится первая политическая мобилизация, создаются национальные армии и образовательные институты.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основы становления независимости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опиралась на добычу сырья: нефть в Нигерии, алмазы в Ботсване и Южной Африке, какао в Кот-д'Ивуаре и Гане.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Монозависимость от сырьевого экспорта делала экономику уязвимой к колебаниям мировых цен и нестабильности доходов.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1980-х странах пришлось столкнуться с долговыми кризисами, вызвавшими необходимость структурных реформ и кредитных программ МВФ.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структурной перестройки включали реформы бюджетной политики и приватизацию, что повлияло на социальную сферу.
</a:t>
            </a:r>
            <a:endParaRPr lang="en-US" sz="8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Этнополитическая многоликость и её последствия для государства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этническая структура приводила к преобладанию отдельных групп и нередко вызывала социально-политические конфликты.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Авторитарные и военные режимы становились ответом на внутренние напряжённости, с переворотами в Уганде, Судане и Эфиопии.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оппозиционные движения и предпринимались попытки перехода к многопартийной демократии, постепенно расширяющейся в регионе.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демократизации и расширения гражданских свобод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многопартийности и гражданского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1980-х в регионе усиливается демократизация: создаются политические партии, усиливается роль общества и честно проводятся выборы.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шаги в борьбе с апартеидом и переход к свободам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событием стала ликвидация апартеида в Южной Африке в 1994 году, открывшая путь мультипартийной системе и расширению свобод.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и их последствия для общества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и приватизация сопровождались сокращением государственных социальных расходов.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приводили к краткосрочной экономической нестабильности и росту социальной напряжённости в ряде стран.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банк, 1995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экономическое развитие: рост и диверсификация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роста связано с расширением секторов услуг, туризма и IT.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показывает рост выше мирового уровня, укрепляя экономическую устойчивость.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Иностранная помощь: масштабы и влияние на развитие региона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направлена на инфраструктуру, здравоохранение и борьбу с ВИЧ/СПИДом.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усиливает развитие, но вызывает вопросы зависимости и коррупции.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ОЭСР, 2021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 урбанизация: современные тенденции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активно строятся дороги, электростанции и телекоммуникационные сети, что способствует экономическому развитию и улучшению качества жизни. Ярким примером служат скоростные дороги и железные пути в Кении и масштабные гидроэнергетические проекты в Эфиопии.
</a:t>
            </a:r>
            <a:endParaRPr lang="en-US" sz="974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два десятилетия градское население выросло с 30% до 44%, что сопровождается массовым переездом села в города, ростом мегаполисов и формированием новых рынков труда, влияющих на социальную и экономическую структуру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особенности и вызовы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 как ресурс и вызов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 югу от Сахары остаётся регионом с одним из самых низких медианных возрастов в мире — всего 19 лет в 2022 году. Быстрый рост населения создает значительную нагрузку на образовательные и медицинские системы, требуя расширения инфраструктуры и рабочих мест.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рост и социальные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за последние два десятилетия удвоилось, что усиливает проблему продовольственной безопасности и борьбу с подростковой безработицей. Особое внимание уделяется обеспечению равных прав и возможностей для девушек и женщин во всех сферах жизни.
</a:t>
            </a:r>
            <a:endParaRPr lang="en-US" sz="1067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7699" y="1592249"/>
            <a:ext cx="1069875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43987" y="1592249"/>
            <a:ext cx="71325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и рынок труда: ключевые проблемы и решения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безработицы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60% молодёжи не имеют постоянной работы из-за недостатка современных и доступных вакансий и особенности экономической структуры региона.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промышленная база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Малоразвитый промышленный сектор ограничивает возможности трудоустройства молодых специалистов в перспективных и инновационных отраслях.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поддержки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Профессиональное обучение и развитие предпринимательства через стартап-инкубаторы в Кении и Гане помогают создавать новые рабочие места, но структурные проблемы сохраняются.
</a:t>
            </a:r>
            <a:endParaRPr lang="en-US" sz="11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в обществе: достижения и вызовы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 последние два десятилетия охват базовым образованием вырос до 74%, однако нехватка школ и квалифицированных педагогов в сельских районах остаётся значительной преградой для развития.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Взрослая грамотность достигает около 68%, при этом активно внедряются цифровые и гибридные формы обучения, поддерживаемые международными грантами и обменами с зарубежными университетами.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успешного социально-экономического развития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показателей трёх стран региона демонстрирует взаимосвязь между экономикой, развитием человеческого потенциала и урбанизацией.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диверсифицированной экономикой и инвестициями в образование и инфраструктуру демонстрируют устойчивый социально-экономический рост.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развития ООН,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и религиозное разнообразие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характеризуется феноменальным разнообразием: более 1000 языков, смешение исламских, христианских и традиционных верований. Это создает уникальный культурный ландшафт, способствующий социальной стабильности и национальной идентичности.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мероприятия как мост к миру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Масаи Мара в Кении и Сенегальская неделя моды объединяют традиции с современной экономикой, привлекая международное внимание и поддерживая развитие творческих индустрий.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многообразие как основа общества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терроризм: вызовы стабильности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и межрегиональные конфликты часто приводят к насилию, как это было в Руанде (1994) и Дарфуре (2003–2020), подрывая мир и развитие региона.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террористических группировок, таких как Боко Харам и Аль-Шабаб, усиливает нестабильность, провоцируя разрушения и гуманитарные кризисы.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миграции вследствие конфликтов приводит к демографическим изменениям и усложняет социально-экономическое положение многих государств.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политическая стабильность страдают, что затрудняет реализацию программ развития и создает угрозы безопасности всего региона.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87609"/>
            <a:ext cx="8604000" cy="28063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их последствия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13634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для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засух, наводнений и неурожаев негативно сказывается на продовольственной безопасности и здоровье населения. К 2022 году около 118 миллионов человек подвержены риску экологических катастроф.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710103" y="1113625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усилия и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Возрастает количество глобальных программ, направленных на борьбу с изменением климата, поддержку устойчивого земледелия и сохранение природных ресурсов, что помогает адаптироваться к новым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международного финансирования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Индия активно вкладывают средства в инфраструктуру, Россия реализует энергетические проекты, а США и ЕС поддерживают стартап-инкубаторы, способствуя технологическому прогрессу региона.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на локальном уровне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платформа M-Pesa в Кении охватила 29 миллионов пользователей к 2022 году, значительно расширяя доступ к финансовым услугам и стимулируя экономическую активность.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инвестиций на социальное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капитала способствует улучшению базовых услуг, созданию новых рабочих мест и интеграции африканских стран в глобальные рынки, стимулируя устойчивый рост.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 и инвестиции в развитие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перспективы развития региона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 югу от Сахары достигла значительных успехов в развитии свободы, образования и инфраструктуры, оставаясь при этом перед вызовами диверсификации экономики и укрепления социальных институтов.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2026-05-11T07:44:05Z</dcterms:created>
  <dcterms:modified xsi:type="dcterms:W3CDTF">2026-05-11T07:44:05Z</dcterms:modified>
</cp:coreProperties>
</file>