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8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01600" y="2139500"/>
            <a:ext cx="51927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Greetings and Introductions: первые фразы на английском языке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1501600" y="3220059"/>
            <a:ext cx="50964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 знакомство без сложностей: начните разговор уверенно и вежливо.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249525" y="400375"/>
            <a:ext cx="24606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0635" y="1350000"/>
            <a:ext cx="2686430" cy="264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помогает начать разговор на английском с первых секунд. Эти короткие фразы нужны в школе, в переписке и при знакомстве, а выбор формального или неформального варианта делает общение уместным и понятным без сложной грамматики.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greetings и introductions
</a:t>
            </a:r>
            <a:endParaRPr lang="en-US" sz="270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приветствия на английском языке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3775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 — универсальное приветствие, которое подходит почти для любой ситуации. Его можно использовать и с одноклассником, и со взрослым, если нужен нейтральный, вежливый и спокойный тон.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3775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23665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Hey встречается в очень неформальном общении, обычно среди друзей или близких знакомых. Со взрослыми и в официальной ситуации лучше выбрать более нейтральное приветствие.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23665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Hey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561925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afternoon используют днём, а Good evening — вечером. Эти фразы помогают точно показать время общения и звучат вежливо, особенно если вы обращаетесь к незнакомому человеку.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5561925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afternoon and Good evening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388720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morning говорят утром, когда начинается день и люди только встречаются. Эта фраза особенно уместна в классе, в коридоре школы или при разговоре с учителем.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388720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morning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2212475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 звучит короче и дружелюбнее, поэтому часто встречается в разговоре между ровесниками. Это удобный вариант для школы, перемены, дружеской встречи или короткого сообщения.
</a:t>
            </a:r>
            <a:endParaRPr lang="en-US" sz="800" dirty="0"/>
          </a:p>
        </p:txBody>
      </p:sp>
      <p:sp>
        <p:nvSpPr>
          <p:cNvPr id="19" name="Text 11"/>
          <p:cNvSpPr txBox="1"/>
          <p:nvPr/>
        </p:nvSpPr>
        <p:spPr>
          <a:xfrm>
            <a:off x="2212475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425" y="2477750"/>
            <a:ext cx="2530249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приветствия зависит от времени суток, возраста собеседника и степени знакомства.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ситуация может требовать разного варианта, если меняются время и собеседник.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«Greetings and introductions»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приветствие подходит к ситуации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4511" y="1488005"/>
            <a:ext cx="3526277" cy="280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сигналы при приветствии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40804" y="1984763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делает приветствие дружелюбным и помогает сразу создать доброжелательную атмосферу. Даже простое Hello звучит теплее, если лицо открытое и спокойное.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140800" y="178541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140804" y="4097875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сигналы часто запоминаются не меньше слов. Если человек улыбается, говорит спокойно и держится уверенно, знакомство проходит легче и приятнее.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1140800" y="3898525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впечатление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1140804" y="339350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общении важно не только что сказать, но и как это произнести. Спокойный, ровный голос делает фразу вежливой и естественной.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1140800" y="319415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голоса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140804" y="268913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 смотрите на собеседника и стоите прямо, вы показываете внимание и уважение. Открытая поза помогает выглядеть уверенно, но не напряжённо.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1140800" y="248978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и поза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знакомства на английском языке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простого знакомства на уроке и в повседневном общении.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представиться на английском языке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себя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простой фразы My name is Anna или I’m Anna. Оба варианта понятны и подходят для знакомства, но первый звучит чуть более нейтрально и полно.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один факт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рассказывать слишком много. Достаточно одного понятного факта о себе: возраст, класс, город, любимое занятие или школьный кружок помогают знакомству звучать живо и естественно.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Скажите, кто вы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имени можно добавить короткую информацию: I’m in 6th grade, I’m from Moscow или I like football. Так собеседнику легче начать разговор и задать следующий вопрос.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естественный вариант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I’m звучит короче и проще, поэтому его часто используют дети и подростки. Форма My name is подходит, когда нужно сказать имя особенно чётко и вежливо.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спросить имя собеседника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5260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What’s your name? — самый простой и распространённый способ спросить имя. Он подходит для обычного знакомства в школе, на кружке или в любой понятной бытовой ситуации.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5260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частый вопрос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96672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I know your name? звучит мягче и формальнее. Такой вариант уместен, когда вы обращаетесь к взрослому человеку, учителю или к незнакомому собеседнику.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96672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вежливая форма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80464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того как человек назвал себя, обычно говорят Nice to meet you. Эта фраза показывает дружелюбие и помогает продолжить разговор без неловкости.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080464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после имени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719458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не расслышали имя, нормально вежливо попросить повторить его: Sorry, could you repeat that? Это лучше, чем делать вид, что всё понятно.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719458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имя сложное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различаются по степени вежливости и уместности, а не по сложности. Важно подбирать их по ситуации, чтобы речь звучала естественно.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фразы подходят для первого контакта и общения со взрослыми, а неформальные — для друзей и одноклассников.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«Greetings and introductions»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и неформальные фразы для знакомства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 приветствие и знакомство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6462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Hello и Hi можно спокойно ответить тем же словом. Такой короткий ответ звучит естественно и показывает, что вы готовы к разговору.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6462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Ответьте на приветствие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329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How are you? часто отвечают I’m fine, thank you, I’m good или Not bad. Это простые и вежливые ответы, которые легко запомнить и использовать.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329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Спросили How are you?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96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Nice to meet you и Nice to meet you, too употребляют после того, как люди назвали себя. Они помогают завершить первую часть знакомства дружелюбно.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8196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знакомства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063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ответ показывает интерес к собеседнику и делает разговор спокойным. Даже очень короткая реплика может звучать тепло, если произнести её ясно и доброжелательно.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9063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 ответе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коридоре всё начинается с короткого Hello или Good morning. Учитель входит в кабинет, ученики здороваются спокойно и вежливо, а затем называют себя: My name is… Такая реплика сразу задаёт дружелюбный тон уроку.
</a:t>
            </a:r>
            <a:endParaRPr lang="en-US" sz="1057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дома и с друзьями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или на перемене звучит более свободное Hi, а среди близких друзей — даже Hey. Эти формы короче и легче, поэтому они хорошо подходят для обычного общения между ровесниками после уроков или во дворе.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на экране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приветствие часто становится совсем коротким: Hi, hello, how are you? Такой старт помогает быстро начать разговор без лишних слов. В чате важны не только фразы, но и вежливый, доброжелательный тон.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Greetings в школе, дома и в переписке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25" y="1319190"/>
            <a:ext cx="348900" cy="27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0694" y="1310700"/>
            <a:ext cx="333113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431" y="3227677"/>
            <a:ext cx="259088" cy="296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9200" y="3227677"/>
            <a:ext cx="296100" cy="296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83488" y="3227677"/>
            <a:ext cx="222075" cy="296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приветствиях и знакомствах
</a:t>
            </a:r>
            <a:endParaRPr lang="en-US" sz="2013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неформально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Hey может звучать дружелюбно, но не всегда уместна со взрослым или учителем. В такой ситуации лучше выбрать Hello или Good morning, чтобы сохранить вежливый и спокойный тон.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имени при знакомстве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не называет своё имя, знакомство выглядит незавершённым. Достаточно коротко сказать My name is… или I’m… чтобы собеседнику было проще запомнить вас и продолжить разговор.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тихая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правильная фраза может прозвучать неуверенно, если говорить слишком тихо. Чёткое произношение и спокойный голос помогают собеседнику лучше понять приветствие и ответить без неловкости.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стилей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Неловкость возникает, когда в одной реплике смешиваются формальные и разговорные слова. Например, Hello, dude! звучит странно в школьном или взрослом общении, потому что стили не совпадают.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night не для начала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Good night обычно означает прощание перед сном, а не приветствие. Для начала разговора утром, днём или вечером лучше использовать Hello, Good morning, Good afternoon или Good evening.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правильную фразу на английском
</a:t>
            </a:r>
            <a:endParaRPr lang="en-US" sz="242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выбрать приветствие и формулу знакомства в зависимости от собеседника, ситуации и формы общения.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944801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набор устойчивых фраз помогает уверенно начать разговор, задать вопрос и вежливо закончить общение в школе, дома или при первом знакомстве.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фразы покрывают основные шаги первого общения: приветствие, знакомство, короткий разговор и завершение беседы.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Greetings and introductions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первых диалогов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в англоязычных странах и культурный этикет
</a:t>
            </a:r>
            <a:endParaRPr lang="en-US" sz="2956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тон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англоязычном общении важны не только слова, но и спокойный, доброжелательный тон. Даже простое Hello звучит лучше, если его произнести ясно и с уважением к собеседнику.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странах привычки общения немного отличаются, но основа остаётся одной: уважение к собеседнику делает разговор понятным, спокойным и приятным для обеих сторон.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Дистанция и уместность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знакомстве с незнакомыми людьми обычно выбирают нейтральные формы и не переходят сразу на слишком фамильярные выражения. Это помогает сохранить комфортную дистанцию в разговоре.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приветствие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ситуациях достаточно короткого Hello, даже если вы видите человека впервые. Такая форма универсальна и подходит для школы, кружка, магазина или встречи на улице.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эти выражения появляются в самых первых репликах: при входе в класс, при знакомстве и в коротком разговоре после приветствия.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короткие и универсальные фразы, потому что они проще для начала общения и быстрее запоминаются.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Greetings and introductions, наблюдение за лексикой начального диалога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фразы встречаются чаще всего на уроке английского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школьника встречаются у кабинета после урока. Один говорит: Hello. My name is Max. Второй отвечает: Hi, Max. I’m Lena. Nice to meet you. Короткий диалог помогает сразу назвать имя и показать дружелюбие.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в коридоре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входит в класс, и ученики хором говорят: Good morning, teacher. Такой ответ звучит вежливо и подходит для начала урока. Простая реплика показывает, что класс готов слушать и работать.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классе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один ученик говорит: Hi! How are you? Друг отвечает: I’m fine, thank you. And you? В этом коротком обмене есть и приветствие, и вопрос, и вежливый ответ, который продолжает разговор.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после приветствия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для практики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463" y="1640500"/>
            <a:ext cx="320175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706" y="1640500"/>
            <a:ext cx="373538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620" y="1640500"/>
            <a:ext cx="413559" cy="426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5655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произношение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Hello, name и morning нужно произносить ясно, не проглатывая звуки. Когда речь звучит чётко, собеседнику легче понять вас с первого раза.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25475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темп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говорить слишком быстро, особенно при первом знакомстве. Неспешный темп помогает сделать приветствие более уверенным и даёт время подобрать следующую фразу.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5940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интонация делает даже короткое Hi тёплым и приятным. Если говорить спокойно и доброжелательно, простая фраза звучит естественно и уверенно.
</a:t>
            </a:r>
            <a:endParaRPr lang="en-US" sz="1389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звучать уверенно на английском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помогают начать разговор, поддержать его и вежливо закончить общение в классе, дома или при знакомстве с новым человеком.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набор фраз позволяет уверенно действовать в самых частых ситуациях общения и не теряться в начале разговора.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 Greetings and introductions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фраз для урока и повседневного общения
</a:t>
            </a:r>
            <a:endParaRPr lang="en-US" sz="254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просто, вежливо и уверенно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 знакомства на английском строятся на коротких устойчивых фразах. Если выбрать подходящее слово по ситуации и произнести его спокойно, разговор начнётся легко и вежливо.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2026-05-30T14:08:05Z</dcterms:created>
  <dcterms:modified xsi:type="dcterms:W3CDTF">2026-05-30T14:08:05Z</dcterms:modified>
</cp:coreProperties>
</file>