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Секрет коротких стихотворений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слов — много звучания.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читать короткие стихи на уроке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стихи удобно слушать, читать вслух и запоминать. Они часто встречаются в учебниках, детских книгах, считалках и потешках, а среди любимых авторов для детей особенно известны Агния Барто, Корней Чуковский и Самуил Маршак.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стихотворение коротким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21776" y="1563687"/>
            <a:ext cx="4007345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Мало строк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коротком стихотворении строк немного, но каждая из них нужна. Текст не растягивается, поэтому смысл быстро становится понятным и сразу удерживает внимание читателя.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46236" y="1563687"/>
            <a:ext cx="4087979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главная мысль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такой стих рассказывает об одном герое, одном событии или одной яркой картинке. Из-за этого он читается как маленькая, но цельная история.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21772" y="2958305"/>
            <a:ext cx="3999997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 одного лишнего слова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коротком стихотворении почти нет пустых слов и длинных объяснений. Всё сказанное работает на смысл, поэтому каждое слово звучит заметнее и сильнее.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646239" y="2958305"/>
            <a:ext cx="4080628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Легко представить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стих короткий, воображение не успевает устать. Ребёнок быстро видит то, о чём читает, и запоминает текст почти с первого прослушивания.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2325" y="1473910"/>
            <a:ext cx="4196470" cy="30776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помощника короткого стихотворения
</a:t>
            </a:r>
            <a:endParaRPr lang="en-US" sz="259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606753"/>
            <a:ext cx="4125648" cy="8012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69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помощника короткого стихотворения
</a:t>
            </a:r>
            <a:endParaRPr lang="en-US" sz="2569" dirty="0"/>
          </a:p>
        </p:txBody>
      </p:sp>
      <p:sp>
        <p:nvSpPr>
          <p:cNvPr id="10" name="Text 3"/>
          <p:cNvSpPr txBox="1"/>
          <p:nvPr/>
        </p:nvSpPr>
        <p:spPr>
          <a:xfrm>
            <a:off x="4708924" y="1530589"/>
            <a:ext cx="4013299" cy="7235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Рифма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Рифма связывает строки похожим звучанием в конце. Она делает стих более звонким, помогает услышать связь между строками и быстрее запомнить весь текст.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708924" y="2615720"/>
            <a:ext cx="4013299" cy="7235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задаёт стихотворению шаг, как у песенки или считалки. Если он ровный, читать легко и приятно; если меняется, стих звучит озорно и весело.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08924" y="3700852"/>
            <a:ext cx="4013299" cy="7235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слова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слова сразу рисуют образ без длинных объяснений. Благодаря им короткое стихотворение становится ясным, живым и почти сразу остаётся в памяти.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Рифма: похожие окончания слов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21776" y="1563687"/>
            <a:ext cx="4007345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Созвучие в конце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Рифма — это когда окончания строк звучат похоже. Такое созвучие делает стих более дружным и помогает строкам как будто держаться за руки.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46236" y="1563687"/>
            <a:ext cx="4087979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Легче запомнить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слова рифмуются, текст легче удержать в памяти. Ребёнок быстрее угадывает следующую строку и с удовольствием дослушивает стих до конца.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21772" y="2958305"/>
            <a:ext cx="3999997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Рифма может удивлять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рифма бывает простой, а иногда смешной и неожиданной. Именно это неожиданное звучание делает стих живым и немного озорным.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646239" y="2958305"/>
            <a:ext cx="4080628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Рифма любит игру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нередко выбирают рифму не только ради красоты, но и ради игры. Тогда стихотворение звучит как маленький фокус, который хочется повторить вслух.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262" y="1716712"/>
            <a:ext cx="455100" cy="4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2292" y="1716712"/>
            <a:ext cx="284438" cy="45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705" y="3327084"/>
            <a:ext cx="398213" cy="455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16961" y="3327084"/>
            <a:ext cx="455100" cy="455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316325" y="1363912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Плавное движение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помогает строкам двигаться ровно, как музыка. Из-за него стихотворение хочется читать без спешки, словно оно само подсказывает следующий шаг.
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5453500" y="1363912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считалка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ритм напоминает считалку или хлопки в ладоши. Тогда слова легко подхватываются, а читать стих становится особенно весело и удобно.
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1316325" y="2974284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Озорное звучание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ритм немного меняется, стих может звучать шутливо и неожиданно. Такой приём делает текст живым и помогает выделить самое важное место.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53500" y="2974284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Легко читать вслух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ритм поддерживает голос и не даёт запнуться. Поэтому короткие стихи так любят читать хором, по очереди или наизусть перед классом.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услышать ритм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2325" y="1473910"/>
            <a:ext cx="4196470" cy="30776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выбирает самое нужное слово
</a:t>
            </a:r>
            <a:endParaRPr lang="en-US" sz="259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606753"/>
            <a:ext cx="4125648" cy="8012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выбирает самое нужное слово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4708924" y="1530589"/>
            <a:ext cx="4013299" cy="7235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слово вместо фразы
</a:t>
            </a:r>
            <a:pPr algn="l" indent="0" marL="0">
              <a:lnSpc>
                <a:spcPct val="90000"/>
              </a:lnSpc>
              <a:buNone/>
            </a:pPr>
            <a:r>
              <a:rPr lang="en-US" sz="486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86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коротком стихотворении поэт часто убирает длинные объяснения и оставляет только самое точное слово. Оно сразу передаёт мысль, настроение и даже маленькую картинку.
</a:t>
            </a:r>
            <a:endParaRPr lang="en-US" sz="1166" dirty="0"/>
          </a:p>
        </p:txBody>
      </p:sp>
      <p:sp>
        <p:nvSpPr>
          <p:cNvPr id="11" name="Text 4"/>
          <p:cNvSpPr txBox="1"/>
          <p:nvPr/>
        </p:nvSpPr>
        <p:spPr>
          <a:xfrm>
            <a:off x="4708924" y="2615720"/>
            <a:ext cx="4013299" cy="7235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Слова-детали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Луч, капля, шорох, звон, улыбка — такие слова работают как штрихи художника. Они не рассказывают долго, а быстро показывают образ и делают стих ярким.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08924" y="3700852"/>
            <a:ext cx="4013299" cy="7235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звучания
</a:t>
            </a:r>
            <a:pPr algn="l" indent="0" marL="0">
              <a:lnSpc>
                <a:spcPct val="90000"/>
              </a:lnSpc>
              <a:buNone/>
            </a:pPr>
            <a:r>
              <a:rPr lang="en-US" sz="49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95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Удачное слово должно подходить и по смыслу, и по звучанию. Тогда стихотворение получается чистым, красивым и очень убедительным, даже если оно совсем короткое.
</a:t>
            </a:r>
            <a:endParaRPr lang="en-US" sz="118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появляется короткое стихотворение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из одной идеи рождается маленький, но точный текст.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короткие стихи часто бывают смешными
</a:t>
            </a:r>
            <a:endParaRPr lang="en-US" sz="2590" dirty="0"/>
          </a:p>
        </p:txBody>
      </p:sp>
      <p:sp>
        <p:nvSpPr>
          <p:cNvPr id="10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Неожиданный конец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 становится тогда, когда последняя строка удивляет. Читатель ждёт одного, а получает совсем другой поворот, и от этого хочется улыбнуться.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Обычное слово по-новому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знакомое слово звучит необычно рядом с другими словами. Из-за этого привычная вещь кажется смешной, как будто её увидели впервые.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69346" y="363205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поворот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коротком стихотворении у автора мало строк, поэтому шутка должна появиться быстро. Один поворот в конце заменяет длинное объяснение и делает текст задорным.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42094" y="363205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с ожиданием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стихи любят играть с тем, что читатель уже догадался. Когда ожидание вдруг ломается, стих становится похож на маленький фокус или смешную реплику.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1084"/>
            <a:ext cx="3984975" cy="22726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5170" y="1349897"/>
            <a:ext cx="3975525" cy="227505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1775" y="3721601"/>
            <a:ext cx="3984975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7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Котёнок у окна
</a:t>
            </a:r>
            <a:pPr algn="l" indent="0" marL="0">
              <a:lnSpc>
                <a:spcPct val="90000"/>
              </a:lnSpc>
              <a:buNone/>
            </a:pPr>
            <a:r>
              <a:rPr lang="en-US" sz="48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Котёнок сидит на подоконнике и смотрит, как по стеклу бегут капли. В коротком стихотворении этого уже достаточно: одна картинка, одно настроение, одно тихое удивление. Читатель сразу видит мягкие лапки, мокрое окно и слышит почти неслышное «мяу».
</a:t>
            </a:r>
            <a:endParaRPr lang="en-US" sz="1157" dirty="0"/>
          </a:p>
        </p:txBody>
      </p:sp>
      <p:sp>
        <p:nvSpPr>
          <p:cNvPr id="8" name="Text 1"/>
          <p:cNvSpPr txBox="1"/>
          <p:nvPr/>
        </p:nvSpPr>
        <p:spPr>
          <a:xfrm>
            <a:off x="4768515" y="3721601"/>
            <a:ext cx="3984975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Снежинка на ладони
</a:t>
            </a:r>
            <a:pPr algn="l" indent="0" marL="0">
              <a:lnSpc>
                <a:spcPct val="90000"/>
              </a:lnSpc>
              <a:buNone/>
            </a:pPr>
            <a:r>
              <a:rPr lang="en-US" sz="485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Снежинка летит с неба, кружится и тает на тёплой ладони. Такой образ легко представить даже в одном-двух коротких четверостишиях. Он несёт и красоту, и лёгкую грусть, а значит, стих получается совсем маленьким, но очень выразительным.
</a:t>
            </a:r>
            <a:endParaRPr lang="en-US" sz="1165" dirty="0"/>
          </a:p>
        </p:txBody>
      </p:sp>
      <p:sp>
        <p:nvSpPr>
          <p:cNvPr id="9" name="Text 2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образ вместо длинной истории
</a:t>
            </a:r>
            <a:endParaRPr lang="en-US" sz="2590" dirty="0"/>
          </a:p>
        </p:txBody>
      </p:sp>
      <p:sp>
        <p:nvSpPr>
          <p:cNvPr id="10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956" y="1898588"/>
            <a:ext cx="689613" cy="6896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6165" y="1898588"/>
            <a:ext cx="689613" cy="68961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3368" y="1889348"/>
            <a:ext cx="698568" cy="6985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7198" y="1898588"/>
            <a:ext cx="603411" cy="68961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14061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Тренируют память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стихи легко повторять, поэтому они помогают запоминать слова и строки без скучной зубрёжки. Ребёнок быстро замечает, как рифма подсказывает следующую фразу и ведёт текст дальше.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2623714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Развивают слух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слушают стих, они улавливают похожие окончания, ударения и звуки. Так язык начинает звучать яснее, а слова в речи становятся более точными и красивыми.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33367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Чувствуют ритм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учит слышать, как строки идут одна за другой, словно шаги или лёгкие хлопки. Благодаря этому стихотворение звучит ровно, весело и почти как песенка.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7043020" y="2714499"/>
            <a:ext cx="1700690" cy="1710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Играют со словами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стихи показывают, что одно удачное слово может передать настроение лучше длинного объяснения. Это похоже на маленькую словесную игру, где каждая находка радует и удивляет.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учат короткие стихи
</a:t>
            </a:r>
            <a:endParaRPr lang="en-US" sz="3000" dirty="0"/>
          </a:p>
        </p:txBody>
      </p:sp>
      <p:sp>
        <p:nvSpPr>
          <p:cNvPr id="13" name="Text 6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учат короткие стихи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6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короткое стихотворение — это не самое простое стихотворение
</a:t>
            </a:r>
            <a:endParaRPr lang="en-US" sz="2265" dirty="0"/>
          </a:p>
        </p:txBody>
      </p:sp>
      <p:sp>
        <p:nvSpPr>
          <p:cNvPr id="9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слово на виду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коротком стихе нельзя спрятать слабое слово за длинным текстом. Каждая строка звучит отчётливо, поэтому автор сразу проверяет, подходит ли она по смыслу и по звучанию.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точность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особенно важно выбрать не просто хорошее, а самое нужное слово. Если слово неточное, стих теряет ясность, и маленький текст сразу кажется тяжёлым и неловким.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Лишнее мешает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длинном произведении лишняя деталь иногда почти не заметна, а в коротком стихе она сразу бросается в глаза. Поэтому автору приходится вычёркивать всё, что не работает на смысл.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должно быть лёгким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 мысль простая, строки должны читаться свободно и без спотыканий. Короткое стихотворение требует аккуратного ритма, чтобы оно оставалось звонким, живым и приятным для слуха.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775" y="1363747"/>
            <a:ext cx="2669232" cy="21583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7766" y="1363747"/>
            <a:ext cx="2669232" cy="21583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6854" y="1363747"/>
            <a:ext cx="2669232" cy="21583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поэта, у которых слова звучат особенно звонко
</a:t>
            </a:r>
            <a:endParaRPr lang="en-US" sz="2590" dirty="0"/>
          </a:p>
        </p:txBody>
      </p:sp>
      <p:sp>
        <p:nvSpPr>
          <p:cNvPr id="9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22000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886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Агния Барто: про детей и их повседневные дела
</a:t>
            </a:r>
            <a:pPr algn="ctr" indent="0" marL="0">
              <a:lnSpc>
                <a:spcPct val="90000"/>
              </a:lnSpc>
              <a:buNone/>
            </a:pPr>
            <a:r>
              <a:rPr lang="en-US" sz="369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Агния Барто умела говорить о детской жизни просто и понятно. В её стихах игрушки, школьные заботы и маленькие переживания звучат так знакомо, будто их рассказал сосед по парте. Поэтому строки легко запоминаются и сразу вызывают улыбку.
</a:t>
            </a:r>
            <a:endParaRPr lang="en-US" sz="886" dirty="0"/>
          </a:p>
        </p:txBody>
      </p:sp>
      <p:sp>
        <p:nvSpPr>
          <p:cNvPr id="11" name="Text 3"/>
          <p:cNvSpPr txBox="1"/>
          <p:nvPr/>
        </p:nvSpPr>
        <p:spPr>
          <a:xfrm>
            <a:off x="3217757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892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Корней Чуковский: игра, смех и неожиданные слова
</a:t>
            </a:r>
            <a:pPr algn="ctr" indent="0" marL="0">
              <a:lnSpc>
                <a:spcPct val="90000"/>
              </a:lnSpc>
              <a:buNone/>
            </a:pPr>
            <a:r>
              <a:rPr lang="en-US" sz="372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8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Корней Чуковский любил превращать стих в весёлую игру. У него слова будто подпрыгивают, стучат и шутят друг с другом. Из-за этого даже самые короткие строки звучат живо, а читать их вслух — одно удовольствие.
</a:t>
            </a:r>
            <a:endParaRPr lang="en-US" sz="892" dirty="0"/>
          </a:p>
        </p:txBody>
      </p:sp>
      <p:sp>
        <p:nvSpPr>
          <p:cNvPr id="12" name="Text 4"/>
          <p:cNvSpPr txBox="1"/>
          <p:nvPr/>
        </p:nvSpPr>
        <p:spPr>
          <a:xfrm>
            <a:off x="6006844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43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Самуил Маршак: звонкие строки для памяти
</a:t>
            </a:r>
            <a:pPr algn="ctr" indent="0" marL="0">
              <a:lnSpc>
                <a:spcPct val="90000"/>
              </a:lnSpc>
              <a:buNone/>
            </a:pPr>
            <a:r>
              <a:rPr lang="en-US" sz="393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8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Самуил Маршак писал так, что его стихи хочется повторять. В них особенно слышны ритм и звук, а каждая строка будто сделана для чтения вслух. Такие стихи легко удерживаются в памяти и долго не забываются.
</a:t>
            </a:r>
            <a:endParaRPr lang="en-US" sz="94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и звукопись в стихах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21776" y="1563687"/>
            <a:ext cx="4007345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помогает запомнить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или строка повторяются, стих запоминается быстрее. Повтор действует как подсказка и делает текст похожим на песенку, где знакомый кусочек хочется произнести ещё раз.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46236" y="1563687"/>
            <a:ext cx="4087979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создают музыку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или похожие звуки могут шуршать, звенеть и стучать. Благодаря этому короткое стихотворение не просто читается, а словно звучит маленьким оркестром из слов.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21772" y="2958305"/>
            <a:ext cx="3999997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передаёт движение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автор повторяет одно слово несколько раз, читатель слышит шаги, стук, капли или удары сердца. Так в стихе появляется не только смысл, но и движение.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646239" y="2958305"/>
            <a:ext cx="4080628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Звучание делает стих живым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Звукопись помогает словам работать вместе, а не поодиночке. Когда строки построены удачно, стих начинает светиться изнутри и звучит так, будто сам просится в память.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понять, что стихотворение получилось удачным
</a:t>
            </a:r>
            <a:endParaRPr lang="en-US" sz="2590" dirty="0"/>
          </a:p>
        </p:txBody>
      </p:sp>
      <p:sp>
        <p:nvSpPr>
          <p:cNvPr id="10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Читается без спотыканий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Удачный короткий стих произносится легко, без тяжёлых и запутанных мест. Если во время чтения язык не запутывается, значит, ритм и слова подобраны аккуратно.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Остаётся в памяти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в голове должны остаться рифма, настроение и хотя бы одна яркая картинка. Если стих быстро вспоминается, значит, он нашёл верные слова.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69346" y="363205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лишних подробностей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короткий стих не объясняет всё до конца, а показывает главное. В нём нет перегруженности, поэтому каждая строка работает точно и не отвлекает от образа.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42094" y="363205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Звучит ярко и точно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слова подходят по смыслу, рифме и ритму, стих получается цельным. Такой текст хочется перечитать, потому что он звучит легко, ясно и немного волшебно.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92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мини-стихи
</a:t>
            </a:r>
            <a:endParaRPr lang="en-US" sz="2892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9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мини-стихи
</a:t>
            </a:r>
            <a:endParaRPr lang="en-US" sz="2892" dirty="0"/>
          </a:p>
        </p:txBody>
      </p:sp>
      <p:sp>
        <p:nvSpPr>
          <p:cNvPr id="10" name="Text 3"/>
          <p:cNvSpPr txBox="1"/>
          <p:nvPr/>
        </p:nvSpPr>
        <p:spPr>
          <a:xfrm>
            <a:off x="413149" y="1813561"/>
            <a:ext cx="1699875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считалках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Считалки часто строятся на коротких строках, чтобы их было удобно быстро произносить. Ритм и повтор помогают детям считать весело, почти как в игре с барабанчиком.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605992" y="1813561"/>
            <a:ext cx="1699875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потешках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Потешки нужны для ласкового и весёлого общения с малышами. Короткие строчки в них звучат мягко, бодро и легко запоминаются даже после одного-двух повторов.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798835" y="1813561"/>
            <a:ext cx="1699875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открытках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Поздравительные открытки любят короткие стихи, потому что они сразу передают настроение. Несколько удачных строк могут сказать о радости и внимании больше, чем длинное пожелание.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991679" y="1813561"/>
            <a:ext cx="1699875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детских книгах и рекламе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Мини-стихи встречаются и в детских книжках, и иногда в рекламе. Их выбирают за краткость: они быстро привлекают внимание, звучат заметно и остаются в памяти.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идеи к готовому стихотворению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первой мысли до аккуратного короткого текста: каждый шаг помогает оставить только самые сильные слова.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Ошибки, которые мешают короткому стиху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21776" y="1563687"/>
            <a:ext cx="4007345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много одинаковых слов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одно и то же слово повторяется без причины, стих становится тяжёлым и скучным. Лучше оставить только повтор, который помогает ритму или подчёркивает важную мысль.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46236" y="1563687"/>
            <a:ext cx="4087979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Длинные объяснения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стих не любит подробных рассказов. Когда автор слишком много объясняет, строки теряют лёгкость, а самое главное прячется за лишними словами и длинными фразами.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21772" y="2958305"/>
            <a:ext cx="3999997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Рифма ради рифмы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хочется подобрать любое созвучие, лишь бы оно звучало похоже. Но если слово не подходит по смыслу, стих начинает хромать и перестаёт быть убедительным.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646239" y="2958305"/>
            <a:ext cx="4080628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Неясная мысль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образ расплывчатый, читателю трудно понять, о чём стихотворение. В коротком тексте особенно важно, чтобы идея была ясной, как маленький фонарик в темноте.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98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Секрет в одном точном слове
</a:t>
            </a:r>
            <a:endParaRPr lang="en-US" sz="2798" dirty="0"/>
          </a:p>
        </p:txBody>
      </p:sp>
      <p:sp>
        <p:nvSpPr>
          <p:cNvPr id="8" name="Text 2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9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Секрет в одном точном слове
</a:t>
            </a:r>
            <a:endParaRPr lang="en-US" sz="2798" dirty="0"/>
          </a:p>
        </p:txBody>
      </p:sp>
      <p:sp>
        <p:nvSpPr>
          <p:cNvPr id="9" name="Text 3"/>
          <p:cNvSpPr txBox="1"/>
          <p:nvPr/>
        </p:nvSpPr>
        <p:spPr>
          <a:xfrm>
            <a:off x="413149" y="1813561"/>
            <a:ext cx="2527053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вместо длинной фразы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удачное слово может передать движение, настроение или предмет точнее, чем целое предложение. Именно поэтому короткий стих ценит каждую находку и не любит пустых слов.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95973" y="1813561"/>
            <a:ext cx="2527053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должно звучать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слово не только точно по смыслу, но и красиво звучит в строке. Если оно подходит к ритму и рифме, стих становится лёгким и запоминающимся.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178797" y="1813561"/>
            <a:ext cx="2527053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создаёт образ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достаточно сказать «луч», «шорох» или «звезда», и в воображении уже появляется картинка. Так короткое стихотворение работает быстро и очень выразительно, будто вспышка.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секрет коротких стихов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стихотворение кажется маленьким, но в нём живут рифма, ритм и очень точные слова. Если убрать всё лишнее и оставить яркий образ, стих запомнится надолго и прозвучит особенно сильно.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2026-05-27T14:45:37Z</dcterms:created>
  <dcterms:modified xsi:type="dcterms:W3CDTF">2026-05-27T14:45:37Z</dcterms:modified>
</cp:coreProperties>
</file>