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синусов и косинусов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формулы, удобные примеры и быстрые правила знаков.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выводятся из формул сложения и вычитания и особенно полезны при упрощении выражений и решении тригонометрических уравнений.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 сложения к практике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тригонометрических слагаемых часто можно заменить одним произведением — так выражения становятся короче и удобнее для преобразований.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формул преобразования суммы и разности тригонометрических функций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нередко достаточно, чтобы перейти к произведению.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базовые формулы сложения и вычитания служат исходной точкой для всех преобразований в произведение.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и вычитания синуса и косинуса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дают всю дальнейшую схему вывода.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объединении одинаковых частей появляется средний угол и половина разности — именно они становятся удобными множителями.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преобразования тригонометрических формул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одинаковыми частями складывают или вычитают по паре.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суммы синусов два угла превращаются в произведение синуса и косинуса с разными аргументами.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синусов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множителя появляются после преобразования суммы.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синусов тоже сводится к произведению, но первым множителем становится косинус среднего угла.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синусов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множителя возникают и здесь, но в другом порядке.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косинусов распадается на произведение двух косинусов, что особенно удобно для дальнейших преобразований.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косинусов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косинуса остаются в ответе после разложения.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косинусов знак перед двойкой отрицательный, и именно его важно не потерять при записи.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косинусов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перед произведением стоит минус.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
</a:t>
            </a:r>
            <a:endParaRPr lang="en-US" sz="7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мгновенно выбрать нужную формулу и не перепутать знак.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угол ставится первым, а для разности косинусов обязательно появляется минус.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формулы сложения и преобразования в произведение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удобно перейти к углу 45°, чтобы использовать симметрию косинуса и получить компактное произведение.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формуле суммы синусов из условия презентации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как средний угол и упрощает вычисление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
</a:t>
            </a:r>
            <a:endParaRPr lang="en-US" sz="7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sin x — sin(π — x) первый множитель становится нулём, поэтому всё выражение обращается в ноль.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по формуле разности синусов из условия презентации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обнуления одного из множителей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сумма косинусов сводится к произведению, где общий множитель cos x сразу видно и удобно выносить.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по формуле суммы косинусов из условия презентации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выражение распадается на два множителя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суммы синусов к произведению и разбор по нулевым множителям.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 1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разности косинусов и поиск решений через нули множителей.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 2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в обеих частях остаются одинаковые тригонометрические выражения, тождество подтверждается без дополнительных вычислений.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тождеств по формулам суммы и разности из условия презентации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разность равных выражений исчезает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неверная деталь — знак, множитель или средний угол — сразу ломает ответ, поэтому полезно сверять частный случай при a=b.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контроля правильности преобразований из условия презентации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выявляет ошибку в формуле при самопроверке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формулы по виду выражения и знаку между слагаемыми.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выбрать формулу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на множители решение сводится к нескольким простым условиям, а не к одному громоздкому выражению с суммой тригонометрических функций.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произведения и его применение в тригонометрических уравнениях из условия презентации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достигается через обращение хотя бы одного множителя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унести с собой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превращают два тригонометрических слагаемых в произведение, поэтому их стоит искать прежде всего в уравнениях и упрощениях. Запоминайте знак, тип функции и порядок углов.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2026-07-25T09:31:45Z</dcterms:created>
  <dcterms:modified xsi:type="dcterms:W3CDTF">2026-07-25T09:31:45Z</dcterms:modified>
</cp:coreProperties>
</file>