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художественном и публицистическом текстах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делает речь точнее, ярче и убедительнее.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уже знаем о наречии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важно узнавать наречие по вопросам, понимать его неизменяемость и видеть, как оно помогает точнее передавать действие, признак и оценку в 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показывать, как совершается действие: быстро бежал, тихо говорил, осторожно шёл. Оно уточняет глагол и делает описание более конкретным и наглядным.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усиливать или ослаблять признак: очень интересный, слишком высокий, совсем рядом. В таких случаях оно относится к прилагательному или другому наречию.
</a:t>
            </a:r>
            <a:endParaRPr lang="en-US" sz="843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419937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наречия называют образ действия, место, время, степень, причину и цель. Например: вчера, вдали, особенно, нарочно, затем. Каждая группа отвечает за своё уточнение.
</a:t>
            </a:r>
            <a:endParaRPr lang="en-US" sz="843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071421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убрать неопределённость и сделать фразу точнее. Без них сообщение часто звучало бы общо, а с ними читатель лучше понимает, что именно происходит.
</a:t>
            </a:r>
            <a:endParaRPr lang="en-US" sz="843" dirty="0"/>
          </a:p>
        </p:txBody>
      </p:sp>
      <p:sp>
        <p:nvSpPr>
          <p:cNvPr id="15" name="Text 6"/>
          <p:cNvSpPr txBox="1"/>
          <p:nvPr/>
        </p:nvSpPr>
        <p:spPr>
          <a:xfrm>
            <a:off x="826825" y="3728464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текста наречие связывает части сообщения и помогает автору выбрать нужный оттенок смысла. Оно может передавать факт, оценку или направление действия.
</a:t>
            </a:r>
            <a:endParaRPr lang="en-US" sz="8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наречия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родам, числам и падежам. Поэтому у него нет таких грамматических форм, как у существительных, прилагательных и местоимений.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относится к глаголу, но может пояснять прилагательное или другое наречие. Например: говорил тихо, очень интересный, совсем близко.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наречиям относятся слова вчера, очень, слева, медленно, нарочно, слишком. Их легко узнать по смыслу, но не по изменению формы.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наречие обычно входит в состав сказуемого или уточняет его. Оно помогает понять, как, где, когда и в какой степени совершается действие.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художественном тексте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наречия помогают читателю ярче увидеть картину. Слова тихо, стремительно, вдали делают описание живым и добавляют зрительные и слуховые детали.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показывать внутреннее состояние героя и общий тон сцены. Например, неожиданно, едва слышно, тревожно помогают почувствовать напряжение, радость или неуверенность.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пейзажных фрагментах наречия уточняют, как движется ветер, свет или вода, и усиливают впечатление. Благодаря им природа воспринимается не отвлечённо, а почти как живая.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персонажа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действий героя наречия помогают показать темп и характер движения: медленно, резко, плавно, осторожно. Из-за этого сцена становится более выразительной и точной.
</a:t>
            </a:r>
            <a:endParaRPr lang="en-US" sz="10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выполняют наречия в художественной речи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художественных текстов; учебная обобщённая схема без статистической выборки.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наречия чаще всего работают на выразительность и динамику, но также поддерживают точность и музыкальность фразы.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 передача движения занимают главные места, а уточнение и ритм помогают сделать текст более цельным и плавным.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3216" y="1898590"/>
            <a:ext cx="213769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работают у писателей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 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А. С. Пушкина и К. Г. Паустовского наречия часто помогают передать состояние природы. Они уточняют, как падает свет, движется ветер или звучит тишина.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Л. Н. Толстого наречия нередко дополняют описание человека. Они показывают, как он идёт, говорит, смотрит или реагирует, делая образ более живым и наблюдаемым.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А. П. Чехова наречия помогают замечать важные мелочи. Одно точное слово может передать оттенок поведения, интонацию или скрытое чувство без лишних объяснений.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наречия усиливают впечатление движения и изменения. С их помощью действие может разворачиваться медленно, резко, плавно или неожиданно, сохраняя интерес читателя.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наречий в художественном и публицистическом тексте
</a:t>
            </a:r>
            <a:endParaRPr lang="en-US" sz="2037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одна и та же часть речи по-разному работает в зависимости от цели и стиля 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наречия создают настроение и образ, а в публицистическом — делают сообщение ясным, актуальным и убедительным.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текстов разных стилей.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публицистическом тексте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публицистике наречия помогают прямо показать позицию автора. Слова открыто, резко, по-настоящему делают оценку заметной и помогают читателю понять, как воспринимается событие.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сегодня, теперь, сейчас подчёркивают, что информация важна именно в этот момент. Из-за этого текст звучит современно, быстро и по делу.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часто используются в новостях, статьях, заметках, интервью и комментариях. В этих жанрах важно не только сообщить факт, но и кратко направить внимание читателя.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аргумента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особенно, крайне, очень помогают сделать мысль сильнее. Они не просто сообщают факт, а показывают его значимость и подводят читателя к выводу.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 публицистического стиля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обычно сообщает о событиях быстро и понятно. Наречия помогают уточнить время, место и обстоятельства, чтобы читатель сразу увидел суть происходящего.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стиле наречия нередко выражают отношение автора к событию. Слова крайне, особенно, открыто делают оценку заметной и помогают сформировать определённое впечатление.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Срочность и 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сегодня, сейчас, неожиданно подчёркивают актуальность сообщения. Благодаря им текст звучит живо и показывает, что событие важно именно в данный момент.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наречия точно выбраны, главная мысль выделяется лучше. Тогда сообщение становится яснее, а авторская позиция — убедительнее для читателя.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роли наречия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определения значения, разряда и функции наречия в 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наблюдения и сравнения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сцена у окна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стало тихо, и сразу заметно, как меняется настроение. Слово «тихо» помогает услышать не звук, а его отсутствие, поэтому фрагмент кажется спокойным и сосредоточенным. Такое наречие удобно выделять цветом вместе с примерами образа действия.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за поворотом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мы шли вдалеке от дома и часто оглядывались вправо. Слова «вчера», «вдалеке» и «справа» показывают время и место, поэтому картина становится точной и понятной. По ним легко сравнивать разные разряды наречий на одном рисунке.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Сильнее, чем обычно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ответил нарочно слишком резко, хотя совсем не хотел ссоры. Здесь «нарочно» объясняет причину, а «слишком» усиливает признак действия. Такие слова хорошо подходят для учебного анализа, потому что сразу видно различие между смысловыми группами.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анализа учебных примеров; данные иллюстративные.
</a:t>
            </a:r>
            <a:endParaRPr lang="en-US" sz="672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группы чаще встречаются в учебных примерах и в классной работе по тексту.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наречия действия, времени и степени: они чаще нужны для точного описания и анализа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путают наречия с другими формами, поэтому важно внимательно разбирать слово в контексте.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ошибок, отмечаемых в школьной практике анализа наречий.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ошибок чаще всего требуют проверки по смыслу и по вопросу.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наречий из разных текстов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значение наречия меняется в зависимости от стиля и цели высказывания.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наречие рисует картину, а в публицистике — подчёркивает факт и авторское отношение.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примеров из художественных и публицистических текстов.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меняют интонацию текста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«крайне», «слишком» и «полностью» делают высказывание более решительным. В публицистическом тексте это помогает автору чётче выразить позицию и подчеркнуть важность сообщения.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тона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«едва», «почти» и «немного» уменьшают категоричность фразы. В художественном тексте они помогают передать осторожность, сомнение или тихое волнение героя.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уточняют силу действия и делают фразу более ясной. Благодаря им читатель лучше понимает, насколько быстро, резко или спокойно развивается событие.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заголовка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заголовках и выводах наречия особенно заметны, потому что сразу задают тон. Они помогают выделить главное и сделать текст более убедительным для читателя.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различия в употреблении наречий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составлена по учебному анализу художественных и публицистических текстов.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особенно заметны там, где автору нужно быстро направить внимание читателя на важную деталь.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стилях наречие уточняет смысл, но цели разные: в одном оно рисует образ, в другом — убеждает и информирует.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Мини-анализ короткого текста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выделяем слова, которые отвечают на вопросы где? , когда? , как? и насколько?. В нашем наборе это «тихо», «далеко», «внезапно», «сегодня» и «очень».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распределяем их по разрядам: «тихо» и «внезапно» передают образ действия, «далеко» указывает место, «сегодня» — время, «очень» — степень признака.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роль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видно, какие слова создают картину события, а какие уточняют факт или усиливают впечатление. Так легче понять общий тон отрывка.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наречия работают вместе, текст становится точнее и выразительнее. По их набору можно определить, что автор больше описывает или оценивает происходящее.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наречий в тексте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разряд, роль и стиль употребления наречий.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точно выразить мысль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делает текст живым и понятным: в художественной речи оно рисует образ, а в публицистической помогает ясно оценить событие. Умение разбирать такие слова развивает внимательное чтение и точную речь.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2026-05-28T15:47:11Z</dcterms:created>
  <dcterms:modified xsi:type="dcterms:W3CDTF">2026-05-28T15:47:11Z</dcterms:modified>
</cp:coreProperties>
</file>