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личности и истоки гуманизма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становится личностью через выбор, опыт и ответственность.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и гуманизм на уроке литературы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 классе литература помогает увидеть, как эпоха, идеи и личный выбор формируют героя и его отношение к людям. Эта тема учит читать текст как разговор о ценностях, совести и взрослении.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личности в гуманитарном смысле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— это человек, который осознаёт свои убеждения, умеет делать выбор и отвечает за последствия своих поступков перед собой и другими.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личность раскрывается через внутренний конфликт, речь, поведение в трудной ситуации и способность сохранять достоинство под давлением обстоятельств.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личности — самосознание, рефлексия, самостоятельность суждений, нравственная устойчивость и готовность принимать ответственность за собственную позицию.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41715"/>
            <a:ext cx="257400" cy="205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8850" y="1541715"/>
            <a:ext cx="257400" cy="205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27338" y="1530275"/>
            <a:ext cx="257400" cy="22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05813" y="1541715"/>
            <a:ext cx="257400" cy="205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84287" y="1515975"/>
            <a:ext cx="257400" cy="257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формирования личности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80000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задаёт первые нормы общения, отношение к труду и базовое чувство доверия. Именно дома ребёнок впервые усваивает, что такое уважение, забота и личные границы.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958494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приучает к дисциплине, совместной работе и умению слышать другую точку зрения. Здесь формируются навыки, которые помогают подростку жить в обществе.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3736986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расширяют нравственный опыт, позволяя прожить чужие судьбы без прямого риска. Художественный текст становится источником примеров, сомнений и важных вопросов к себе.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515481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Друзья, социальные сети и авторитет взрослых влияют на самооценку и выбор ценностей. В подростковом возрасте это воздействие особенно заметно и нередко противоречиво.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7293975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ошибки, успехи и переживания заставляют переосмысливать убеждения. Именно через опыт человек учится различать внешнее влияние и внутренне принятое решение.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становления личности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развития человека в жизни и в литературном сюжете.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в раннем развитии личности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первой объясняет ребёнку, что такое добро, зло, уважение и доверие. От семейной атмосферы во многом зависит, будет ли человек открытым, тревожным или замкнутым.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пример родителей сильнее прямых назиданий: трудолюбие, бережное отношение к словам, привычка читать и уважение к старшим усваиваются через наблюдение и подражание.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семья часто становится нравственной опорой героя или, наоборот, источником внутреннего надлома. Это особенно заметно в образах Ростовых, Болконских, Простаковых и Обломовых.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отношения показывают, как ранний опыт влияет на будущую способность к доверию, самостоятельности и сочувствию. Именно здесь закладывается основа зрелого характера.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чтение и литература как пространство социализации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учит сотрудничать, соблюдать правила и уважать разные точки зрения. Эти навыки важны не только для учёбы, но и для будущей жизни в обществе.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литературы развивает способность понимать мотивы поступков, сопоставлять позиции героев и формулировать аргументы. Так формируется эмоциональная и интеллектуальная зрелость.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классики обогащает язык нравственных понятий: честь, долг, совесть, сострадание, свобода, ответственность. Без этого словаря человеку труднее осмыслить собственные решения.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экспертная оценка для учебной презентации, 2025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силы сильнее всего влияют на старшеклассника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влияния меняется в зависимости от доверия, поддержки и личной включённости подростка в общение и чтение.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сохраняют семья и круг сверстников, но устойчивые ориентиры дают школа и личный опыт.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Самосознание и образ «Я» в литературном герое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герой видит себя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«Я» показывает, как человек оценивает свои силы, слабости и место среди других. В литературе это часто связано с сомнением, самоанализом и поиском внутренней опоры.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раскрывается в 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Самосознание проявляется в монологе, письме, дневнике и исповеди. Через такие формы читатель видит не только поступок героя, но и его скрытый нравственный конфликт.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Кризис, выбор и взросление личности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замечает, что прежние представления о себе и мире уже не объясняют реальность. Возникает потребность пересмотреть ценности и ожидания.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с ошибкой, давлением среды или трудной ситуацией выявляет слабые и сильные стороны характера. Именно здесь становится видна цена убеждений.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определяет, чему следовать: удобству, страху или совести. В литературе этот момент часто решает дальнейшую судьбу героя.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Зрелость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Принятое решение закрепляется в поступках и превращается в ответственность. Так личность выходит из кризиса более честной, устойчивой и внутренне собранной.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302370"/>
            <a:ext cx="215700" cy="172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30725"/>
            <a:ext cx="215700" cy="215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30725"/>
            <a:ext cx="215700" cy="215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истоки гуманизма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Самопознание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 связывал нравственное совершенствование человека с умением видеть собственные заблуждения. Самопознание становилось не отвлечённой задачей, а необходимым условием добродетели, внутренней свободы и ответственного поведения.
</a:t>
            </a:r>
            <a:endParaRPr lang="en-US" sz="1137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Мера и разум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Протагор сформулировал мысль о человеке как мере всех вещей, подчёркивая роль человеческого разума в оценке мира. Это укрепило представление о личности как о носителе осмысленного выбора.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Стоики учили сохранять внутреннюю независимость, достоинство и самообладание даже при тяжёлых обстоятельствах. Так формировался идеал человека, который опирается не на случай, а на нравственную стойкость.
</a:t>
            </a:r>
            <a:endParaRPr lang="en-US" sz="1154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гуманизма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идеи разума, меры и внутренней свободы подготовили почву для последующей гуманистической традиции. Именно отсюда выросло представление о человеке как о высшей культурной ценности.
</a:t>
            </a:r>
            <a:endParaRPr lang="en-US" sz="11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62612"/>
            <a:ext cx="5037900" cy="19188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гуманизма в истории культуры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менялось понимание человека от древности до XX века: от разума и достоинства к правам личности, творчеству и социальной ответственности.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эпохах гуманизм сохраняет ядро: признание ценности человека. Меняются акценты — от разума к правам, от индивидуальности к социальной ответственности.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историко-культурного материала по истории гуманизма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эпохи Возрождения и новая ценность личности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вернуло интерес к земной жизни и к человеку как к творцу собственной судьбы. Личность стала восприниматься не как пассивный исполнитель предписаний, а как самостоятельная духовная сила.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эпохи усиливается внимание к индивидуальному характеру, переживаниям и сомнениям героя. Человек получает право на внутренний мир, а его судьба понимается как результат личной позиции.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Петрарка, Эразм Роттердамский и Томас Мор связывали развитие человека с образованием, внутренней дисциплиной и нравственным выбором. Их тексты утверждали ценность свободной мысли и культурной ответственности.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гуманитарных представлений о ценностях личности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гуманизма и их связь с личностью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зрелее личность, тем теснее в ней соединяются свобода, нравственный контроль и уважение к другому человеку. Именно это делает гуманизм жизненной позицией.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устойчивую основу гуманизма образует равновесие личной свободы и ответственности. Без милосердия и разума остальные ценности теряют нравственную силу.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Гуманистическая педагогика и развитие личности школьника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рассматривает ученика как уникальную личность с собственным темпом развития, интересами и правом на ошибку. Такой подход снижает страх оценки и усиливает внутреннюю мотивацию к учёбе.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и доверие важнее жёсткого контроля: школьник лучше раскрывается в диалоге, где его мнение услышано, а инициатива поддержана. Это воспитывает ответственность и самостоятельность.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А. Сухомлинский подчёркивал значение доброжелательной атмосферы, личного примера и уважения к ребёнку. Его идеи помогают соединить требовательность с человечностью и педагогической чуткостью.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Подходы К. Роджерса и А. Маслоу показывают, что уверенность в себе и стремление к самореализации развиваются там, где личность чувствует безопасность, принятие и перспективу роста.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ценности человека к общественным нормам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гуманизма в общественной и школьной жизни: от признания достоинства личности к устойчивым нормам общения и права.
</a:t>
            </a:r>
            <a:endParaRPr lang="en-US" sz="10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Препятствия на пути гуманистических ценностей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Равнодушие и культ силы разрушают способность видеть в другом человеке личность. Там, где нет сопереживания, легко возникают насилие, грубость и привычка оправдывать несправедливость.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подростковой среды особенно опасны травля, цифровое давление и манипуляция мнением. Они подменяют живое общение страхом, зависимостью от чужой оценки и стремлением к показному успеху.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предупреждает: дегуманизация ведёт к утрате доверия и внутренней пустоте. Человек, отказавшийся от сострадания, постепенно теряет и нравственные ориентиры, и уважение к себе.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и культурных практик современной подростковой среды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гуманизм проявляется в современной школьной и культурной среде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Гуманистическое поведение заметно не только в больших инициативах, но и в повседневной готовности помочь, выслушать, объяснить и поддержать без расчёта на выгоду.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гуманистический эффект дают совместные и добровольческие формы деятельности. Они соединяют личную инициативу с реальной пользой для других.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41715"/>
            <a:ext cx="257400" cy="205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8850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27338" y="1530275"/>
            <a:ext cx="257400" cy="22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05813" y="1515975"/>
            <a:ext cx="257400" cy="257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513762" y="1512375"/>
            <a:ext cx="198450" cy="2646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личного выбора в старшем школьном возрасте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80000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Уважительный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общения показывает зрелость личности не меньше, чем оценки. Умение говорить спокойно, без унижения собеседника, формирует доверие и учит отвечать за собственные слова.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958494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Слушание требует внимания, терпения и готовности понять чужую точку зрения. Для старшеклассника это важный навык, который помогает строить дружбу, избегать конфликтов и развивать эмпатию.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3736986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слабому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поддержать того, кто оказался в трудной ситуации, — практическая проверка гуманизма. Такой поступок укрепляет чувство достоинства и показывает, что сострадание имеет реальную цену.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515481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Самоограничение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отказаться от резкого слова, сомнительного поступка или лёгкой выгоды воспитывает внутреннюю дисциплину. Самоограничение делает свободу осмысленной, а характер — надёжным.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7293975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обещания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Сдержанное слово становится признаком надёжности и взрослого отношения к людям. Когда человек выполняет обещанное, он не только сохраняет репутацию, но и укрепляет собственную нравственную опору.
</a:t>
            </a:r>
            <a:endParaRPr lang="en-US" sz="95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Личность, которая умеет быть человечной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формируется в семье, школе, чтении и жизненных испытаниях, а гуманизм помогает сделать этот путь осмысленным: уважать человека, отвечать за выбор и сохранять нравственную высоту.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2026-05-20T03:36:05Z</dcterms:created>
  <dcterms:modified xsi:type="dcterms:W3CDTF">2026-05-20T03:36:05Z</dcterms:modified>
</cp:coreProperties>
</file>