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и стихотворение «С утра на лужайку»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светлое летнее утро вместе с Агнией Барто.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Барто: поэтесса, которую любят дети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Львовна Барто родилась в 1906 году в Москве и стала одной из самых известных детских поэтесс. Она писала о понятных детям вещах: школе, играх, животных и маленьких радостях обычного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«С утра на лужайку»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рисует раннее летнее утро, когда всё вокруг ещё тихо, свежо и словно только просыпается. Лужайка становится главным местом действия.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замечает простые детали: свет, траву, воздух и лёгкое движение. Из них складывается ясная и очень живая картина природы.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короткой сцене нет сложных событий. Но есть доброе настроение, которое делает обычное утро похожим на маленькое чудо.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Лужайка, которую легко представить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площадка под открытым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Лужайка в стихотворении — это просторное зелёное место, залитое утренним светом. Здесь сразу чувствуются свежесть, тишина и спокойствие начала дня. Ребёнку легко представить такой уголок рядом с домом, во дворе или на даче.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свет и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месте особенно заметны трава и мягкий свет, который делает всё вокруг ясным и чистым. Воздух кажется прохладным и бодрым. Такая картинка помогает увидеть не просто природу, а ласковое утро, которое только начинается.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сцена, понятная каждому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лужайке нет ничего лишнего: только свет, зелень и ощущение покоя. Именно поэтому образ так легко запоминается. Он напоминает знакомое летнее место, где приятно остановиться, оглядеться и почувствовать, как день становится теплее.
</a:t>
            </a:r>
            <a:endParaRPr lang="en-US" sz="11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рождается особое утро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нами ранний час, когда мир ещё не успел расшуметься. Всё выглядит спокойно, будто природа делает первый вдох.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Лужайка в свете утра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взгляд останавливается на зелёной лужайке. Утренний свет делает её свежей, чистой и особенно привлекательной.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ощущение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возникает чувство ожидания и радости. Обычная картина превращается в добрую встречу с новым днём.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14682"/>
            <a:ext cx="37560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14682"/>
            <a:ext cx="37560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поэзии Агнии Барто в этом стихотворении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естественно и понятно. Текст легко читать вслух, потому что он похож на спокойный разговор, а не на сложное объяснение.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берёт то, что ребёнок уже видел сам: траву, свет, утреннюю свежесть. Поэтому картина сразу становится близкой и ясной.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плавно и ровно. Такой ритм помогает читать без спешки и делает стихотворение похожим на маленькую песенку.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тепло и доброта. Оно не поучает строго, а мягко приглашает посмотреть на мир внимательнее.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и светлое утро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слышится тишина начала дня. Всё вокруг кажется чистым, свежим и немного сказочным. Такое утро не спешит, а спокойно встречает читателя.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без громких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здесь не громкая, а тихая и добрая. Она рождается из простого взгляда на лужайку, солнце и воздух. Именно поэтому настроение запоминается сразу.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создают ясную картину и делают стихотворение понятным даже самым маленьким читателям.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слова помогают увидеть лужайку: свет, трава, воздух и движение.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Л. Барто «С утра на лужайку»
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 стихотворения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ровно и плавно, поэтому их приятно читать вслух. Ритм помогает не торопиться и спокойно следить за каждой картиной.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текст более звонким и запоминающимся. Она связывает строки между собой и помогает стихотворению звучать цельно и красиво.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создают ощущение лёгкости. Текст не перегружает читателя, а будто ведёт его за собой по утренней лужайке.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звучанию стихотворение напоминает добрую маленькую песенку. Его хочется повторить ещё раз, чтобы снова услышать это мягкое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увидеть маленькие детали: зелёную траву, светлое небо, тихое утро. Именно из таких наблюдений складывается настроение стихотворения, а не из большого сюжета.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спросить себя, что чувствует ребёнок, который смотрит на лужайку. Так становится ясно, что поэтесса учит замечать красоту в самом обычном дне.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спросить себя, что чувствует ребёнок, который смотрит на лужайку. Так становится ясно, что поэтесса учит замечать красоту в самом обычном дне.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6012" y="1596462"/>
            <a:ext cx="356625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596458"/>
            <a:ext cx="570600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596458"/>
            <a:ext cx="570600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стихотворении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глазами ребёнка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замечает то, что взрослый иногда пропускает мимо взгляда: блеск травы, свежий воздух, тишину утра. В стихотворении обычная лужайка становится маленьким открытием и поводом для радости.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радости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показывает, что счастье может быть совсем рядом — в прогулке, в свете солнца и в самом начале дня. Именно такие простые впечатления особенно близки младшим школьникам.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искренность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сложных чувств или длинных рассуждений. Есть честное, ясное восхищение миром, которое звучит по-детски живо и делает текст понятным с первых строк.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природой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напоминает, что красоту можно увидеть в самом обычном пейзаже. Для этого достаточно внимательно посмотреть вокруг и заметить, как природа встречает новый день.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помогает сразу почувствовать свежесть летнего утра: зелёная трава, чистый воздух и мягкий свет создают ощущение спокойного и светлого начала дня.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Лужайка показана не как просто место, а как часть живого мира, который меняется с приходом утра. Даже привычная трава выглядит особенно красивой и тёплой.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утренняя картина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стихотворении: от тихого начала утра к радостному ощущению свежести и движения.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короткое, поэтому читатель не теряется в длинном сюжете. Каждая строка сразу ведёт к понятному образу, и смысл легко удержать в памяти.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тексте простые и знакомые детям. Они не требуют долгого объяснения, а значит, внимание остаётся на картине утра, а не на трудных выражениях.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чтение ровным и удобным. Строки будто сами подсказывают интонацию, поэтому стихотворение хочется повторять вслух без усилий и лишних пауз.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помогает запомнить окончания строк и создаёт ощущение лёгкой песенки. Для первоклассников такой текст особенно удобен: он звучит ясно, дружелюбно и очень естественно.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стихотворению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Лужайка на рассвете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широкая зелёная лужайка, залитая мягким утренним светом. Тонкие лучи солнца ложатся на траву, а в воздухе чувствуется прохлада и тишина. Такой пейзаж сразу передаёт спокойное начало дня.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Ребёнок, который смотрит вокруг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 сюжет с ребёнком, вышедшим на прогулку ранним утром. Он может остановиться и с любопытством рассматривать траву, небо и свет. Тогда иллюстрация покажет не только природу, но и детское удивление.
</a:t>
            </a:r>
            <a:endParaRPr lang="en-US" sz="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42874"/>
            <a:ext cx="600900" cy="53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7735" y="1709467"/>
            <a:ext cx="52552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то, что обычно кажется привычным: траву, свет, тишину, движение воздуха. Если смотреть внимательно, даже обычное утро становится интересным и красивым.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Ценить простое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Барто показывает, что радость не всегда связана с чем-то большим. Иногда достаточно выйти на лужайку, почувствовать свежесть и увидеть, как хорошо начинается новый день.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почувствовать, что природа рядом с человеком и может дарить хорошее настроение. Она не только украшает день, но и учит спокойствию, доброте и наблюдательности.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3275" y="1846690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улыбка: стихотворение звучит легко и понятно, без лишней серьёзности. Оно сразу создаёт дружелюбный настрой и не пугает сложными словами.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565" y="2131045"/>
            <a:ext cx="1967420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представляется лужайка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спокойствие. В воображении возникает тихое летнее утро, зелёная трава и мягкий свет, от которых становится тепло и уютно.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634088" y="2717456"/>
            <a:ext cx="1967419" cy="15541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лёгкая радость и доверие к миру. Хочется посмотреть вокруг внимательнее и заметить, сколько красивого есть в обычном дне.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Барто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стихотворение продолжает любимую тему Агнии Барто — мир детства, где важны прогулки, наблюдения и простые впечатления. Поэтесса умеет делать обычный день маленьким событием.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стихах часто нет сложного действия, зато есть точные детали и ясный взгляд на жизнь ребёнка. Благодаря этому текст легко читается и быстро понимается.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утра на лужайку» показывает главные черты поэзии Барто: краткость, ритм и доброжелательность. Эти качества сделали её стихи особенно близкими младшим школьникам.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 — красота живёт в простых вещах. Достаточно одного внимательного взгляда, чтобы заметить свет, свежесть и радость нового дня.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утро может стать настоящим открытием, если внимательно смотреть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Л. Барто «С утра на лужайку»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первоклассникам нравится это стихотворение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5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 утра на лужайку» легко полюбить за ясные слова, доброе настроение и понятную картину летнего утра. Оно близко детям, потому что напоминает знакомую прогулку и маленькое чудо в обычном дне.
</a:t>
            </a:r>
            <a:endParaRPr lang="en-US" sz="357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2026-05-23T23:15:36Z</dcterms:created>
  <dcterms:modified xsi:type="dcterms:W3CDTF">2026-05-23T23:15:36Z</dcterms:modified>
</cp:coreProperties>
</file>