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мира: система, которая связывает страны и континенты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соединяет ресурсы, рынки и людей по всему миру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сырьевые районы, фабрики, порты и рынки сбыта. От его развития зависят размещение производства, специализация стран, доступность территорий и скорость мировой торговли.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определяет географию хозяйства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0464" y="1356358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13821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63011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53304"/>
            <a:ext cx="218400" cy="1941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мирового транспорта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эффективен для массовых грузов на средние и большие расстояния. Он сочетает высокую надёжность, большую пропускную способность и сравнительно устойчивую стоимость перевозки.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непрерывной транспортировки нефти, нефтепродуктов и газа. Такой способ особенно важен там, где нужно обеспечить стабильный поток энергоносителей.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Трубопроводный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транспорт мира, востребованный там, где важны срочность, высокая ценность груза и доставка в удалённые районы за минимальное время.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гибкий вид перевозок: он соединяет склады, порты и магазины, а также незаменим на коротких маршрутах и при доставке «последней мили».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вид межконтинентальных перевозок массовых грузов. Он обеспечивает огромные объёмы торговли и остаётся самым экономичным решением для дальних маршрутов.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792847"/>
            <a:ext cx="4063200" cy="18837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транспорта зависит от расстояния, срочности доставки, массы груза и экологических ограничений.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Единого лучшего вида транспорта нет: каждый занимает свою нишу. Морской выигрывает в масштабе, авиация — во времени, железные дороги — в надёжности, автомобили — в манёвренности.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IMO, IATA, World Bank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по основным показателям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Ориентировочная структура мировых грузоперевозок по массе; обобщение по данным IMO, IATA и World Bank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объём перевозок, но и различие между массовым грузом и дорогими товарами, где масса не отражает экономическую ценность.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доминирует по объёму, а авиация играет скромную роль по массе. Однако именно самые быстрые перевозки часто имеют наибольшую стоимость.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разных видов транспорта в мировой торговле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и контейнеризация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 как стандарт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Унифицированный контейнер упростил мировую логистику: груз можно перемещать между судном, поездом и грузовиком без лишней перегрузки содержимого и риска повреждений.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 портах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терминалы резко ускорили погрузку и разгрузку, сократили простои судов и сделали морские перевозки гораздо предсказуемее для крупных компаний.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Порты-гиганты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Сингапур, Нинбо-Чжоушань, Роттердам и Пусан концентрируют огромные потоки товаров, связывая океанские маршруты с внутренними рынками и промышленными районами.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Морем выгодно перевозить нефть, уголь, руду, зерно, автомобили и контейнерные партии товаров повседневного спроса, когда особенно важны объём и низкая стоимость доставки.
</a:t>
            </a:r>
            <a:endParaRPr lang="en-US" sz="10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доля авиации по массе не означает её второстепенной роли: она незаменима для скоропортящихся и дорогостоящих товаров.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грузов по объёму перевозится морем, поэтому авиация сосредоточена на самых срочных и ценных отправлениях.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IMO; обобщённые данные по мировой структуре перевозок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дороги: опора перевозок на больших территориях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007050" y="1174538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грузы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особенно эффективны там, где нужно перевозить большие объёмы угля, руды, леса, металла, зерна и контейнеров на значительные расстояния.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1007050" y="1866252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протяжённости сети выделяются США, Китай, Россия и Индия. Это связано с размерами территории, промышленной базой и потребностью в связности регионов.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1007050" y="2554865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надёжность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 меньше зависит от пробок и погодных условий, чем автомобильный, поэтому ценится в регулярных грузовых и пассажирских сообщениях.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003512" y="3238362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магистрали особенно развиты в Японии, Китае, Франции, Испании и Южной Корее, где они сокращают время между крупными городами.
</a:t>
            </a:r>
            <a:endParaRPr lang="en-US" sz="1097" dirty="0"/>
          </a:p>
        </p:txBody>
      </p:sp>
      <p:sp>
        <p:nvSpPr>
          <p:cNvPr id="15" name="Text 6"/>
          <p:cNvSpPr txBox="1"/>
          <p:nvPr/>
        </p:nvSpPr>
        <p:spPr>
          <a:xfrm>
            <a:off x="1003512" y="3921959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агломерациях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странах и городских регионах железная дорога помогает связывать центры производства, пригороды и мегаполисы, снижая нагрузку на автодороги.
</a:t>
            </a:r>
            <a:endParaRPr lang="en-US" sz="10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национальная транспортная статистика; сопоставление по открытым данным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 — это не только километры путей, но и плотность связей между районами, которая формирует повседневную мобильность людей и товаров.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сети определяется экономикой, населением и урбанизацией. В мегаполисах особенно быстро растёт значение метро и пригородных линий.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транспортные системы по протяжённости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международный груз проходит путь от производителя до покупателя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международной логистики: от выпуска товара до доставки конечному потребителю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и доставка «последней мили»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транспорта особенно полезен на коротких и средних расстояниях, потому что позволяет менять маршрут, время отправления и точку доставки без сложной подготовки и перегрузки.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соединяют порты, станции, склады и магазины с жилыми кварталами. Именно они завершают цепочку перевозки, доставляя товар туда, где его получает конечный покупатель.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звено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Грузовики обеспечивают снабжение магазинов, ресторанов и строительных площадок, а автобусы перевозят миллионы людей в городах и пригородах, поддерживая повседневный ритм экономики.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городах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 зависит от состояния дорог и часто попадает в пробки. Он создаёт шум, загрязняет воздух и требует постоянного внимания к безопасности движения и организации уличной сети.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риски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 и рост городов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45900" y="122667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393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трамваи, автобусы, троллейбусы и пригородные поезда образуют единую систему передвижения, которая помогает крупному городу работать как связанное пространство, а не набор изолированных районов.
</a:t>
            </a:r>
            <a:endParaRPr lang="en-US" sz="1081" dirty="0"/>
          </a:p>
        </p:txBody>
      </p:sp>
      <p:sp>
        <p:nvSpPr>
          <p:cNvPr id="14" name="Text 3"/>
          <p:cNvSpPr txBox="1"/>
          <p:nvPr/>
        </p:nvSpPr>
        <p:spPr>
          <a:xfrm>
            <a:off x="2184551" y="123707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поездок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мегаполисах, таких как Токио, Пекин, Шанхай, Лондон и Нью-Йорк, городской транспорт ежедневно обслуживает огромные пассажирские потоки и снижает зависимость жителей от личного автомобиля.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839102" y="123707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маршрутов делает окраины ближе к центру, сокращает время поездок и помогает равномернее распределять экономическую активность, жильё и рабочие места в пределах агломерации.
</a:t>
            </a:r>
            <a:endParaRPr lang="en-US" sz="1096" dirty="0"/>
          </a:p>
        </p:txBody>
      </p:sp>
      <p:sp>
        <p:nvSpPr>
          <p:cNvPr id="16" name="Text 5"/>
          <p:cNvSpPr txBox="1"/>
          <p:nvPr/>
        </p:nvSpPr>
        <p:spPr>
          <a:xfrm>
            <a:off x="5493637" y="122522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 работает надёжно, людям легче учиться, получать медицинскую помощь, находить работу и посещать культурные центры. Поэтому транспортная система напрямую влияет на комфорт жизни.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7148183" y="122522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урбанизацией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усиливает спрос на общественный транспорт, а его развитие, в свою очередь, поддерживает дальнейшее расширение городской территории и формирование новых жилых и деловых зон.
</a:t>
            </a:r>
            <a:endParaRPr lang="en-US" sz="10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IEA, IATA и European Environment Agency (оценочно, без единой сопоставимой шкалы), актуально на 2023–2024 гг.
</a:t>
            </a:r>
            <a:endParaRPr lang="en-US" sz="819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относительную экологическую нагрузку при перевозке людей и грузов: чем выше значение, тем больше выбросов и энергозатрат приходится на единицу работы.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 автомобили оказывают наибольшее давление на окружающую среду, тогда как железные дороги и электротранспорт заметно эффективнее при снижении выбросов.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разных видов транспорта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5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относится к крупнейшим источникам углекислого газа в энергетике, потому что ежедневно обеспечивает перевозку людей, товаров и сырья в огромных масштабах по всему миру.
</a:t>
            </a:r>
            <a:endParaRPr lang="en-US" sz="1279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5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транспортных выбросов связана с автомобилями, поскольку именно они обслуживают массовые городские и междугородние поездки, а также большую долю грузового сообщения.
</a:t>
            </a:r>
            <a:endParaRPr lang="en-US" sz="12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6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машин, авиаперелётов и дальних поставок усиливает потребление топлива и делает транспортный сектор особенно важным в обсуждении климатических изменений.
</a:t>
            </a:r>
            <a:endParaRPr lang="en-US" sz="1339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воздействия возможно через электрификацию, более чистое топливо, развитие общественного транспорта и повышение энергоэффективности, чтобы перевозки стали менее затратными для климата.
</a:t>
            </a:r>
            <a:endParaRPr lang="en-US" sz="1176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выбросы парниковых газов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51771"/>
            <a:ext cx="4063200" cy="21869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портов и транспортных узлов; без указания единого рейтинга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узлы концентрируют крупнейшие потоки грузов и пассажиров и какую функцию они выполняют в мировой транспортной системе.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узлы возникают там, где пересекаются международные потоки и внутренние сети. Их развитие усиливает занятость, торговлю и роль территории в мировой экономике.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транспортные узлы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и международные маршруты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и Панамский каналы резко сокращают путь судов, экономят время и топливо, а также пропускают огромные потоки нефти, контейнеров и промышленных товаров.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«узкие места»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соединяют главные экономические центры Европы, Азии, Северной Америки и стран Персидского залива, обеспечивая движение товаров, топлива и пассажиров на больших расстояниях.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континентов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особенно важны железнодорожные и автомобильные коридоры между Китаем и Европой, которые ускоряют доставку и дополняют морские линии в международной торговле.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маршруты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 не ограничиваются дальними перевозками: они соединяют порты, промышленные районы и внутренние рынки, превращая отдельные территории в единую логистическую систему.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портов и рынков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 умный транспорт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90425" y="1190675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GPS-системы и цифровые карты помогают точно выбирать маршрут, отслеживать движение транспорта и быстрее реагировать на пробки, задержки или изменения в расписании.
</a:t>
            </a:r>
            <a:endParaRPr lang="en-US" sz="992" dirty="0"/>
          </a:p>
        </p:txBody>
      </p:sp>
      <p:sp>
        <p:nvSpPr>
          <p:cNvPr id="13" name="Text 3"/>
          <p:cNvSpPr txBox="1"/>
          <p:nvPr/>
        </p:nvSpPr>
        <p:spPr>
          <a:xfrm>
            <a:off x="690425" y="1897025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билеты и онлайн-оформление грузов сокращают очереди, ускоряют обслуживание пассажиров и упрощают работу транспортных компаний на всех этапах перевозки.
</a:t>
            </a:r>
            <a:endParaRPr lang="en-US" sz="947" dirty="0"/>
          </a:p>
        </p:txBody>
      </p:sp>
      <p:sp>
        <p:nvSpPr>
          <p:cNvPr id="14" name="Text 4"/>
          <p:cNvSpPr txBox="1"/>
          <p:nvPr/>
        </p:nvSpPr>
        <p:spPr>
          <a:xfrm>
            <a:off x="690425" y="2603371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Отслеживание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мониторинга контейнеров и автоматизированные склады позволяют видеть, где находится груз, уменьшать потери времени и лучше координировать действия портов, терминалов и складских центров.
</a:t>
            </a:r>
            <a:endParaRPr lang="en-US" sz="879" dirty="0"/>
          </a:p>
        </p:txBody>
      </p:sp>
      <p:sp>
        <p:nvSpPr>
          <p:cNvPr id="15" name="Text 5"/>
          <p:cNvSpPr txBox="1"/>
          <p:nvPr/>
        </p:nvSpPr>
        <p:spPr>
          <a:xfrm>
            <a:off x="690425" y="3309708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и прогнозы
</a:t>
            </a:r>
            <a:pPr algn="l" indent="0" marL="0">
              <a:lnSpc>
                <a:spcPct val="115000"/>
              </a:lnSpc>
              <a:buNone/>
            </a:pPr>
            <a:r>
              <a:rPr lang="en-US" sz="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анализирует спрос, загруженность дорог и расписания, помогая транспортным операторам принимать более точные решения и эффективнее использовать ресурсы.
</a:t>
            </a:r>
            <a:endParaRPr lang="en-US" sz="906" dirty="0"/>
          </a:p>
        </p:txBody>
      </p:sp>
      <p:sp>
        <p:nvSpPr>
          <p:cNvPr id="16" name="Text 6"/>
          <p:cNvSpPr txBox="1"/>
          <p:nvPr/>
        </p:nvSpPr>
        <p:spPr>
          <a:xfrm>
            <a:off x="690425" y="4016044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делает перевозки более прозрачными и предсказуемыми для пассажиров и бизнеса, а также снижает число ошибок, связанных с ручным управлением и бумажным документооборотом.
</a:t>
            </a:r>
            <a:endParaRPr lang="en-US" sz="9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становится устойчивее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меры, которые снижают выбросы и расход топлива без потери мобильности и качества перевозок.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61155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2950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транспортная инфраструктура обычно включает автомагистрали, железные дороги, аэропорты и метро. Это сокращает расстояния между районами и усиливает экономические связи внутри страны.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Африки, Южной Азии и в удалённых внутренних районах сеть дорог и станций развита слабее. Из-за этого поездки становятся дольше, дороже и менее предсказуемыми.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транспорта ограничивает доступ к школам, больницам и рабочим местам. Для жителей отдалённых территорий это означает меньше возможностей для образования, занятости и повышения дохода.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Тормоз для 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транспортная связанность мешает вывозу продукции на рынки и затрудняет приток инвестиций. В результате экономический рост бедных регионов замедляется, а разрыв с более развитими территориями сохраняется.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транспортной доступности в мире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транспорт связывает страны, города и людей, обеспечивая обмен товарами, ресурсами и идеями. Его будущее зависит от технологий, экологии и более справедливого доступа к транспортной сети.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объединяет мир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2026-06-03T00:12:56Z</dcterms:created>
  <dcterms:modified xsi:type="dcterms:W3CDTF">2026-06-03T00:12:56Z</dcterms:modified>
</cp:coreProperties>
</file>