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Электромагнитное поле: единая физическая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Электромагнитное поле связывает электричество и магнетизм в общую теорию уроков 37–38.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электромагнитное поле — в физике и каждый день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лежит в основе генераторов, трансформаторов, электродвигателей, радиосвязи, мобильной связи и Wi‑Fi. Разбираясь в теме, мы опираемся на идеи Фарадея, Ампера, Максвелла и Герца — и соединяем «электричество», «магнетизм» и свет.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электрического и магнитного поля к электромагнитному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изменение одного поля порождает другое. При изменении электрического поля возникает магнитное, а при изменении магнитного — электрическое: оба поля образуют взаимосвязанную систему.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появляется из‑за движущихся зарядов и электрического тока; оно действует именно на движущиеся заряды. Поэтому магнитные эффекты напрямую связаны с «движением» в электрической цепи.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поле создают электрические заряды: оно проявляется силовым действием на заряды и определяет, как они будут двигаться. Без зарядов электрическое поле не возникает само по 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электромагнитного поля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и распространение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Электромагнитное поле существует в пространстве и способно распространяться даже в вакууме. Это важная причина, почему электромагнитные процессы не ограничиваются проводниками.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импульс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переносит энергию и импульс, поэтому его действие нельзя сводить только к силе. Энергетический обмен становится виден при индукции и при излучении.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Проявления: притяжение, индукция, излучение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и технике поле проявляется через притяжение и отталкивание, электромагнитную индукцию и излучение. Эти эффекты составляют практическую «витрину» теории.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E и B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Силовое действие определяется напряжённостью электрического поля E и магнитной индукцией B, а также скоростью заряда и направлением его движения. От этого меняется траектория зарядов.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ситуации удобно рассматривать как переход от «статического» к «переменного»: причинность работает через изменения полей и потоков.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взаимную обусловленность: электрическое и магнитное поля не изолированы, а связаны через изменения. Это и есть шаг к электромагнитным процессам.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источников поля и способов его возникновения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программы по теме электромагнитного поля; концептуальная схема (без внешних численных измерений).
</a:t>
            </a:r>
            <a:endParaRPr lang="en-US" sz="9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Фарадея и открытие электромагнитной индукции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Фарадей установил: если меняется магнитный поток через контур, появляется индукционный ток. Это связало магнетизм с возникновением электричества без прямого подключения батареи.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год: ключевой результат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соседней катушке меняется ток, меняется и магнитное поле в области второй катушки. Поток через её контур изменяется — значит, возникает индукционный ток и в ней.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ток в соседнем контуре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наблюдается, когда магнит перемещают рядом с катушкой: поток через витки меняется. Аналогичный эффект возникает и при изменении положения элементов относительно друг друга.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 движется относительно катушки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взаимосвязи изменения магнитного поля, вихревого электрического поля и тока (с учётом правила Ленца).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индукционного тока
</a:t>
            </a:r>
            <a:endParaRPr lang="en-US" sz="368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128" y="1612725"/>
            <a:ext cx="477414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четыре опоры школьного курса: формулировка и физический смысл каждого закона.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четырёх законов показывает, что поле «само поддерживает связь» с источниками: ток создаёт магнетизм, а изменяющийся поток запускает электрическую сторону процесса.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формулировки законов в рамках школьного курса физики (уроки по электромагнитной индукции и уравнениям Максвелла).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электромагнитного поля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электростатике линии электрического поля не замкнуты, а связаны с распределением зарядов. Вихревое поле, напротив, образует замкнутые линии, не имеющие начала и конца.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вихревое электрическое поле поддерживает движение зарядов в замкнутом проводнике. Поэтому индукционный ток возникает при изменении магнитного поля даже без подключения источника напряжения.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нет потенциала в обычном школьном смысле, поэтому работу с ним нельзя описывать только через «разность напряжений». Оно появляется там, где магнитное поле меняется во времени.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Вихревое электрическое поле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магнитной индукции и правило правой руки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магнитной индукции всегда замкнуты: у них нет ни начала, ни конца. Вокруг прямого проводника с током они образуют концентрические окружности, а около катушки поле напоминает поле полосового магнита.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линий магнитной индукции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 направление тока с направлением магнитного поля, используют правило правой руки: большой палец показывает направление тока, а согнутые пальцы — направление линий индукции. Для катушки направление определяют аналогично по взаимной ориентации витков и тока.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правой руки для прямого проводника и катушки
</a:t>
            </a:r>
            <a:endParaRPr lang="en-US" sz="14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идеальном контуре энергия не исчезает: в один момент она максимальна в конденсаторе, а через четверть периода — максимальна в катушке.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Периодическое взаимопревращение электрической и магнитной энергий демонстрирует, почему колебания могут поддерживаться без «подпитки» при отсутствии потерь.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 в колебательном контуре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модель: идеальный LC-контур, школьный курс физики; 1 (условная единица) соответствует максимальной энергии.
</a:t>
            </a:r>
            <a:endParaRPr lang="en-US" sz="9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интерпретации ключевой вывод такой: электромагнитные колебания могут распространяться как волны, поэтому свет имеет электромагнитную природу, а не отдельную «оптическую» роль.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изменение электрического поля с магнитными эффектами и, наоборот, изменение магнитного поля с электрическими: поле порождает поле, а не действует «само по себе».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Максвелла описывают, как заряды и токи создают поля и как эти поля меняются во времени, образуя единую картину электричества и магнетизма.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Максвелла как итог теории поля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света в вакууме, фундаментальная физическая константа; школьные учебники по электромагнитным волнам (например, общеобразовательный курс физики).
</a:t>
            </a:r>
            <a:endParaRPr lang="en-US" sz="727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скорость задаёт, как быстро электромагнитное возмущение распространяется через вакуум и определяет характеристики сигналов в технике.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волны переносят энергию и распространяются со скоростью света в вакууме, поэтому по частоте и длине волны можно судить о способах применения.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3·10^8 м/с
</a:t>
            </a:r>
            <a:endParaRPr lang="en-US" sz="6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диапазоне меняются длина волны и частота, а значит — то, как излучение взаимодействует с веществом и какой эффект легче получить.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по диапазонам показывает: физическая «шкала» свойств напрямую превращается в практические отрасли — от связи до медицинской диагностики.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электромагнитного спектра и их применение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сопоставление диапазонов электромагнитного спектра и применений; используется в школьном курсе физики (точные границы диапазонов зависят от определения).
</a:t>
            </a:r>
            <a:endParaRPr lang="en-US" sz="7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88" y="1640600"/>
            <a:ext cx="37275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8092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6363" y="168092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150" y="3302100"/>
            <a:ext cx="3195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6975" y="3323225"/>
            <a:ext cx="431700" cy="383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генераторах изменение магнитного потока создаёт ЭДС и поддерживает переменный ток. Это превращает механическую энергию вращения в электрическую, пригодную для энергосистем.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Генераторы и электростанции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 передаёт мощность между обмотками через изменяющееся магнитное поле. Поэтому можно повышать напряжение для линий и снижать его у потребителей.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Трансформаторы и передача энергии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излучают и принимают электромагнитные волны. Их работа основана на взаимодействии переменного тока с магнитным и электрическим полями.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и антенны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диапазонах радиочастот электромагнитные волны переносят информацию. Технические системы используют особенности волн для кодирования, передачи и приёма сигналов.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и Wi‑Fi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диагностике применяют электромагнитные излучения разных диапазонов, включая рентгеновское. Регистрация отклика на излучение помогает получать информацию о структуре тканей.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диагностика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применения электромагнитного поля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преобразования энергии и передачи: механическое движение → индукция → переменный ток → трансформирование → линии электросети.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генератора к потребителю электроэнергии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явления в природе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формирует магнитосферу, которая отклоняет поток заряженных частиц. Благодаря этому уменьшается воздействие солнечного ветра на атмосферу и электронику космических объектов. Это можно представить как «большую область взаимодействия» поля с частицами.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Магнитосфера: невидимый щит планеты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возникает при накоплении и последующем разряде электрического заряда в атмосфере. В этот момент меняются электрические и магнитные компоненты, сопровождая разряд мощными электромагнитными эффектами. Наблюдение молний помогает почувствовать, как быстро перестраивается поле.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как гигантский электрический разряд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 появляются, когда заряженные частицы солнечного ветра взаимодействуют с атмосферой в области магнитосферы. Движение частиц в магнитном поле определяет характер свечения. Поэтому сияние служит наглядной «картой» электромагнитного взаимодействия в верхних слоях атмосферы.
</a:t>
            </a:r>
            <a:endParaRPr lang="en-US" sz="1143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сияния: частицы и магнитное поле пишут узор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34441"/>
            <a:ext cx="4535700" cy="2589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электрического, магнитного и электромагнитного поля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источники, объекты действия и ключевые различия трёх видов полей, чтобы увидеть, как из изменения полей рождается единый электромагнитный процесс.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электрическое и магнитное поля связаны через изменения друг друга, поэтому в реальных процессах возникает электромагнитная картина, а не «две независимые физики».
</a:t>
            </a:r>
            <a:endParaRPr lang="en-US" sz="1614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электродинамике (раздел «Электромагнитное поле»).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темы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электрическое и магнитное поля независимыми. На практике они взаимно порождают эффекты: изменение одного поля ведёт к появлению другого и перестраивает систему.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— перепутать направление индукционного тока с направлением магнитного поля. Нужно удерживать правило Ленца: ток своим полем противодействует причине изменения потока.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трудность — упускать энергетический аспект. Поле не только «создаёт силы», но и переносит энергию, поэтому при колебаниях важно видеть превращение энергии между электрической и магнитной формами.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связана с пониманием вихревого электрического поля: оно существует, когда меняется магнитное. Поэтому ток может возникать без батареи, только из‑за изменения поля.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Электромагнитное поле связывает электрические, магнитные и световые явления в единую картину. Закон Фарадея, правило Ленца и уравнения Максвелла объясняют процессы и делают их практичными: от связи до медицины.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электричества, магнетизма и света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2026-05-12T09:09:10Z</dcterms:created>
  <dcterms:modified xsi:type="dcterms:W3CDTF">2026-05-12T09:09:10Z</dcterms:modified>
</cp:coreProperties>
</file>