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Хилтон «Потерянный горизонт»: ключевые темы и значение романа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раскрывает поиски идеального общества и духовного смысла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создания произведения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«Потерянный горизонт» создан в эпоху Великой депрессии, отражая кризис западных ценностей и вдохновлённый восточной философией, он выражает надежду на новое человеческое развитие после мировых потрясений.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сюжетные события и конфликт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европейцев оказывается в отдалённом Гималайском монастыре после авиакатастрофы, что открывает перед ними необычный мир Шангри-Ла с иным восприятием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монастыря живут в состоянии спокойствия и гармонии, что заставляет героев переосмыслить прежние жизненные ориентиры и ценности.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стоит дилемма — покинуть рай или остаться в нём, сохраняя иллюзорное счастье, что порождает внутренние конфликты.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персонажи: черты и символика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взглядов на жизнь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Конвей — задумчивый дипломат, символ мышления и поиска; его брат Джордж более практичен и эмоционален; Барнард — авантюрист с тёмным прошлым, каждый отражает разные реакции на утопию.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лидер и миссионерка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 Бринклоу несёт религиозное служение и моральные ориентиры, а Верховный Лама воплощает духовную мудрость и тайну, направляя путь к просветлению.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Шангри-Ла как утопии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Долголетие – особенность, подчёркивающая гармонию и замедление биологических процессов в этом обществе.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почитание природы способствует экологической ответственности и устойчивому образу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войн и конфликтов создает уникальную атмосферу мира и взаимного уважения между жителями.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культура ориентированы на внутреннее развитие личности, а не на материальные достижения.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культурное разнообразие в Шангри-Ла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Межкультурный обмен в монастыре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Шангри-Ла объединяет людей с разных уголков мира, где общение и обучение проходят на нескольких языках. Это способствует взаимопониманию и обогащает интеллектуальную жизнь обитателей.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чтение как основа образования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монастыре особое место занимает изучение философских текстов и литературы, создавая атмосферу спокойного размышления и духовного роста.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иностранных языков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языков здесь не просто навык — это способ познания мировых культур и расширения горизонтов мысли, что помогает достичь глубинной гармонии.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Шангри-Ла живут примерно вдвое дольше среднестатистического человека того времени, что подчёркивает уникальную среду их обитания.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жизни: Шангри-Ла и внешний мир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показателях иллюстрирует тему замедленного времени и стремления героям к вечности, важную для понимания духовных идей романа.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текста романа и исторических статистик 1930-х годов
</a:t>
            </a:r>
            <a:endParaRPr lang="en-US" sz="10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Дилемма выбора: остаться или покинуть утопию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переживают внутренний конфликт между желанием покоя и обязательствами перед внешним миром.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утраты идеалов и неуверенность в реальности Шангри-Ла создают напряжённость в принятии решения.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отражает глубинные ценности каждого персонажа и его отношение к гармонии, долгам и мечтам.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символ и источник вдохновения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Гималайские вершины — граница и укрытие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отделяют Шангри-Ла от мира, создавая защиту и чувствуя невозможность покинуть рай, это усиливает ощущение изолированного совершенства.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внутреннего мира
</a:t>
            </a:r>
            <a:endParaRPr lang="en-US" sz="1307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красота пейзажей становятся зеркалом для героев, помогая им найти покой и переосмыслить своё место в жизни, символизируя переход между мечтой и реальностью.
</a:t>
            </a:r>
            <a:endParaRPr lang="en-US" sz="12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Конвей: внутренний конфликт и развитие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балансирует между рациональным мышлением дипломата и духовным стремлением к покою.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борьба отражает разрыв между долгом служения обществу и желанием личного умиротворения.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метания Конвея выражают универсальные человеческие вопросы самоопределения и смысла.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становится центральным отражением темы противостояния реальности и идеала в романе.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Мистика и буддийские образы в романе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широко представлены буддийские идеи перерождения и освобождения от страданий, что подчёркивает философский фон повествования и обращение к духовной трансформации.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монастыря наполнена символами спокойствия и медитации, что отражает важность внутренней работы для достижения покоя и баланса в жизни персонажей.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Верховного Ламы воплощает духовного наставника, символизирующего путь к внутреннему просветлению и гармонии, приглашая героев и читателей к осмыслению духовных ценностей.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3060" y="1145300"/>
            <a:ext cx="413797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представлены с разными взглядами на утопию Шангри-Ла, что помогает понять разнообразие человеческих реакций на необычные обстоятельства и философские вызовы.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персонажей: роли и отношение к Шангри-Ла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реакций персонажей отражает сложность восприятия идеала и вызывает размышления о выборе между духовным и бытовым.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Джеймса Хилтона «Потерянный горизонт»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времени: замедление старения и философский смысл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Шангри-Ла время воспринимается иначе: старение замедляется, создавая ощущение постоянной молодости и внутреннего покоя, что противопоставляется обычному быстрому ритму жизни вне монастыря.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феномен служит метафорой духовного преображения и возможности выйти за пределы суеты повседневности, демонстрируя важность внутреннего баланса и осознанного 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романа на культуру и язык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Экранизация 1937 года популяризировала роман и визуально закрепила образ мистического монастыря в массовом сознании, расширяя восприятие утопии.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оказал влияние на литературу и музыку XX века, вдохновляя творцов на размышления о гармонии, времени и духовности.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«Шангри-Ла» вошёл в мировой лексикон как образ идеального места гармонии и покоя, став символом поисков утопии в разных культурах.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«Потерянного горизонта» сохраняют актуальность и сегодня, отражая тревоги и надежды современного мира в поисках баланса между технологиями и природой.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философских идей романа с принципами эпохи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отражает стремление эпохи к переосмыслению традиционных ценностей, сталкиваясь с экзистенциальными вопросами смысла и цели жизни после первой мировой войны.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поиска гармонии и внутреннего мира созвучна с философией экзистенциализма, который акцентирует индивидуальный выбор и ответственность в условиях неопределённости.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Хилтон показывает кризис идентичности и потребность в новых духовных ориентирах, что символизирует тревогу и надежду 1930-х годов.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цитаты: концентрат идей романа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«Обычная жизнь — это всего лишь спешка между двумя ничто». Эта цитата подчёркивает суетность и бессмысленность постоянной гонки, призывая к остановке и переосмыслению ценностей.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«Если в мире есть рай, он здесь» выражает центральную идею романа — возможность существования идеального места и состояния, что вдохновляет на духовный поиск и стремление к гармонии.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героев: остаться или уйти из Шангри-Ла
</a:t>
            </a:r>
            <a:endParaRPr lang="en-US" sz="2295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выбора персонажей и их мотиваций в романе Джеймса Хилтона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утопии: моральные и социальные дилеммы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изоляция Шангри-Ла порождает застой и ограничивает развитие личности, ставя под вопрос реальность абсолютной гармонии без потери свободы.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конфликта и внешних проблем может привести к инертности и утрате мотивации к изменениям, создавая риск стагнации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поднимает важные вопросы о балансе между коллективным благом и индивидуальной свободой, отражая дилеммы любой утопической модели.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значение: уроки и актуальность темы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с природой как новая жизненная ценность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глобальных экологических проблем идеи Шангри-Ла вдохновляют на поиск баланса между человеческой деятельностью и сохранением природы. Современное общество всё больше стремится к устойчивому развитию.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духовная саморефлексия в XXI веке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Шангри-Ла символизирует не только утопию, но и необходимость переосмысления отношения к миру и самим себе, акцентируя роль самопознания в решении глобальных вызовов.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равновесие в мире стресса и динамики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ритм жизни подталкивает людей к поиску внутреннего покоя и осознанности. Концепция гармонии из романа становится ориентиром в практике медитации и духовного развития.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«Потерянного горизонта»: путь к гармонии и ответственности
</a:t>
            </a:r>
            <a:endParaRPr lang="en-US" sz="3074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Хилтона остаётся важным источником вдохновения, призывая читателей к глубокому размышлению о смысле жизни, ценностях и ответственности перед собой и обществом, актуальным во все времена.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2026-05-07T19:31:02Z</dcterms:created>
  <dcterms:modified xsi:type="dcterms:W3CDTF">2026-05-07T19:31:02Z</dcterms:modified>
</cp:coreProperties>
</file>