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ты живёшь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это место тепла, уюта и важных семейных историй.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нужен дом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защищает от непогоды, помогает отдыхать и учиться, а ещё собирает семью вместе. У него есть адрес, комнаты и свои правила, чтобы всем было спокойно и удобно.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— это прочная основа дома. Он держит всю постройку и помогает ей стоять крепко и ровно, чтобы дом не проседал и не трескался со временем.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1952642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защищают людей от ветра, холода и шума. Они отделяют комнаты друг от друга и делают дом прочным, надёжным и удобным для жизни каждый день.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3725361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закрывает дом сверху и бережёт его от дождя, снега и палящего солнца. Без неё в доме было бы мокро, холодно и совсем неуютно.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8081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пропускают в дом свет и позволяют смотреть на улицу. Через них можно проветрить комнату, чтобы в доме было свежо и приятно дышать.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70791" y="13847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помогают входить в дом и выходить из него. Они сохраняют тепло, защищают жильцов и делают дом закрытым, когда это нужно для безопасности.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в доме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095275" y="423341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комнате обычно живут игрушки, книги и школьные вещи. Это место для игр, рисования, учёбы и маленьких больших открытий.
</a:t>
            </a:r>
            <a:endParaRPr lang="en-US" sz="950" dirty="0"/>
          </a:p>
        </p:txBody>
      </p:sp>
      <p:sp>
        <p:nvSpPr>
          <p:cNvPr id="12" name="Text 3"/>
          <p:cNvSpPr txBox="1"/>
          <p:nvPr/>
        </p:nvSpPr>
        <p:spPr>
          <a:xfrm>
            <a:off x="3927223" y="3411888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и туалет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комнаты помогают соблюдать чистоту каждый день. Здесь умываются, моют руки и приводят себя в порядок, чтобы чувствовать себя свежо и аккуратно.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4644751" y="2590381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гостиной семья отдыхает, разговаривает и проводит вечер вместе. Здесь удобно читать, смотреть книги, играть в спокойные игры и принимать гостей.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5314287" y="1768895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 нужна для отдыха и сна. В этой комнате человек набирается сил, чтобы утром проснуться бодрым и снова быть готовым к делам и играм.
</a:t>
            </a:r>
            <a:endParaRPr lang="en-US" sz="950" dirty="0"/>
          </a:p>
        </p:txBody>
      </p:sp>
      <p:sp>
        <p:nvSpPr>
          <p:cNvPr id="15" name="Text 6"/>
          <p:cNvSpPr txBox="1"/>
          <p:nvPr/>
        </p:nvSpPr>
        <p:spPr>
          <a:xfrm>
            <a:off x="5936913" y="94739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готовят завтрак, обед и ужин. Здесь часто пахнет вкусной едой, а на столе могут ждать чашки, тарелки и любимое семейное печенье.
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навести порядок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вещи есть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игрушек, книг и одежды есть свои места, дом становится понятнее. Тогда ничего не теряется, а нужную вещь можно найти почти мгновенно.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по ходу дела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легче сохранять, когда вещи убирают сразу после игры или работы. Несложно сделать маленькое дело вовремя, чем потом искать целую гору предметов.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Собираться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дом помогает утром не спешить и не путаться. Когда всё лежит на месте, сборы в школу или в дорогу идут намного бодрее.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чистом и аккуратном доме приятнее отдыхать, читать и играть. Порядок помогает меньше нервничать и создаёт ощущение, что всё под контролем.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дома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 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розетки и провода без взрослых. Электричество может быть опасным, даже если выглядит совсем тихим и незаметным, как кот, который затаился.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спички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 со спичками, зажигалками и огнём. Огонь полезен только тогда, когда им осторожно пользуются взрослые, а детям лучше держаться подальше.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ножи и другие острые вещи берут только с разрешения взрослых. Если ими играть, можно пораниться, а это совсем не весело.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у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 дверь незнакомым людям, даже если они говорят вежливо. Сначала нужно позвать взрослых и убедиться, что дома всё безопасно.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дом становится уютным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строительства и обустройства появляется тёплый, спокойный дом.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доме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доме живёт один человек, и у него есть свой спокойный уголок. Там всё устроено удобно, чтобы отдыхать, работать и хранить любимые вещи.
</a:t>
            </a:r>
            <a:endParaRPr lang="en-US" sz="1226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доме живёт семья. Родители и дети делят заботы, еду, радости и маленькие домашние дела, а вместе жить всегда веселее.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 одном доме живут бабушки, дедушки, родители и дети. Тогда в доме много опыта, добрых разговоров и вкусных историй.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родные живут не под одной крышей, они могут часто навещать друг друга. Поддержка делает дом по-настоящему тёплым, хоть чайник и не всегда успевает остыть.
</a:t>
            </a:r>
            <a:endParaRPr lang="en-US" sz="11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домашних животных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может быть мягкая лежанка, домик или любимое место на подоконнике. Ей важны тепло, тишина и чистая миска с водой.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 нужен свой уголок дома или будка во дворе, если ей так удобнее. Главное — забота, свежая вода и место, где можно спокойно отдыхать.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птиц нужен удобный и чистый домик, чаще всего клетка. В нём должно быть безопасно, просторно и достаточно спокойно, чтобы птица не пугалась.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 живут в аквариуме, где вода должна быть чистой и подходящей. Им нужен уход, корм и спокойная обстановка без лишнего шума.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разное время года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дом особенно ценят за тепло и защиту от мороза, снега и ветра. Внутри хочется пить горячий чай и не вылезать из-под пледа.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доме важно проветривать комнаты и сохранять сухость. Свежий воздух помогает проснуться не только людям, но и хорошему настроению.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дом спасает от жары, солнца и дождя. В нём приятно отдохнуть в тени, набраться сил и спрятаться от знойного дня.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особенно нужны тепло, сухость и порядок. Когда за окном дождь и ветер, дома уютнее всего читать, рисовать и слушать стук капель.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68" y="3238872"/>
            <a:ext cx="298965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06" y="2571150"/>
            <a:ext cx="29896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19" y="3908754"/>
            <a:ext cx="29896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рядом с домом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гуляют, взрослые отдыхают, а деревья и кусты делают пространство живым и приятным. Здесь можно посадить цветы, побегать по дорожке и просто подышать свежим воздухом.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для игр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часто есть детская площадка, где можно качаться, кататься и играть с друзьями. Такое место делает двор весёлым, а прогулку — особенно интересной.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и вход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дому ведут дорожки, тропинки и подъезд, по которым удобно заходить домой. Они помогают быстро добраться до двери, не заблудиться и не наступить в лужу после дождя.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Ухоженный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дворе чисто, нет мусора и растут цветы, дом выглядит аккуратнее и красивее. За таким местом приятно наблюдать, а ещё хочется бережно его сохранять.
</a:t>
            </a:r>
            <a:endParaRPr lang="en-US" sz="8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и новый дом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старого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дома часто помнят много событий и людей. У них могут быть деревянные стены, кирпичный фасад, резные украшения и окна, в которых живёт особый уют.
</a:t>
            </a:r>
            <a:endParaRPr lang="en-US" sz="1142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старых домов нередко можно заметить необычные крылечки, ставни и узоры. Такие детали делают здание похожим на героя из сказки или из старой фотографии.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новых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 строят светлыми, просторными и удобными для жизни. В них часто есть лифты, большие окна и комнаты, где легко расставить мебель и вещи.
</a:t>
            </a:r>
            <a:endParaRPr lang="en-US" sz="1148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— один дом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старый, и новый дом могут быть любимыми и тёплыми. Главное не возраст здания, а то, как в нём живут люди, берегут его и делают его своим.
</a:t>
            </a:r>
            <a:endParaRPr lang="en-US" sz="11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придумывает дом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архитектор рисует дом на чертеже и думает, где будут комнаты, окна и вход. Он старается сделать здание красивым и удобным. Без такой работы дом бы не получил свой будущий облик.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проверяет прочность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помогает понять, как сделать дом крепким и безопасным. Он рассчитывает, какие материалы подойдут, и следит, чтобы стены, крыша и фундамент выдержали ветер, снег и время.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воплощают план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работают на площадке и шаг за шагом возводят дом. Они кладут кирпичи, устанавливают конструкции и помогают превратить чертёж в настоящее здание, в которое потом заселится семья.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строит дом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сказках и книгах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избушка часто стоит среди деревьев и выглядит очень необычно. В ней живут добрые или хитрые герои, а само жилище сразу настраивает на чудеса.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Терем и палаты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Терем в сказке обычно красивый, высокий и нарядный. Он показывает, что дом может быть не только местом для жизни, но и частью волшебного мира.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Гостеприимный порог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дом нередко встречает гостей с теплом и добром. У двери здесь пахнет пирогами, слышатся разговоры, а в комнате всегда есть место для дружбы.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дом в книге становится почти настоящим героем. Он хранит тайны, помогает персонажам и показывает, что забота и уют важны даже в сказочном мире.
</a:t>
            </a:r>
            <a:endParaRPr lang="en-US" sz="10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дружные дела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убрать игрушки, книги и одежду на свои места. Когда всё лежит аккуратно, в комнате легче играть, а искать нужную вещь приходится совсем недолго.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сделать небольшое полезное дело: полить цветы, протереть стол или помочь накрыть на ужин. Такие задания несложные, но очень важные для всей семьи.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Дружные дела получаются лучше, когда все спокойно договариваются и не спорят из-за мелочей. Если каждый старается, в доме становится меньше суеты и больше улыбок.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сделано, приятно посмотреть на результат всей семьёй. Чистая комната, накрытый стол или политые цветы напоминают: вместе можно справиться почти с любым домашним делом.
</a:t>
            </a:r>
            <a:endParaRPr lang="en-US" sz="9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 — это не просто здание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близкие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настоящим, когда в нём звучат родные голоса. Люди делят в нём день, помогают друг другу и чувствуют, что рядом всегда есть кто-то свой.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хранит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полках, стенах и в шкатулках живут фотографии, игрушки и памятные мелочи. Они напоминают о праздниках, поездках и маленьких радостях, которые хочется сохранить.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тепло и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доме можно отдохнуть после школы, согреться зимой и спрятаться от шума. Здесь хочется говорить тише, улыбаться чаще и чувствовать себя спокойно.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узнаётся по знакомым звукам, запахам и обычаям семьи. Кто-то любит чай вечером, кто-то чтение перед сном, а кто-то — смешные разговоры за столом.
</a:t>
            </a:r>
            <a:endParaRPr lang="en-US" sz="12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свой дом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Проветривать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нужен и людям, и дому. Если регулярно открывать окна, в комнате легче дышится, а воздух становится чище и приятнее. Только делать это нужно аккуратно.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обращаться с вещами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Мебель, техника и посуда служат дольше, если с ними обходиться аккуратно. Не стоит стучать, ронять вещи или тянуть за провода — дом этого не любит.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и выключать свет, когда они не нужны, дом становится более бережливым. Так мы помогаем природе и сохраняем порядок без лишних затрат.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и убирать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начинается с простых привычек: выбросить мусор, вытереть крошки и положить вещи на место. Тогда дом остаётся красивым, а убирать становится гораздо легче.
</a:t>
            </a:r>
            <a:endParaRPr lang="en-US" sz="11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дом удобным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вещи и условия помогают дому быть тёплым, удобным и приятным для жизни.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уголок дома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детей любимым местом становится кресло, диван или подоконник. Там можно спокойно посидеть, посмотреть в окно, отдохнуть после игр и немного помечтать.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для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кого-то самый дорогой уголок — это полка с книгами или стол с лампой. Здесь удобно читать, рисовать или просто рассматривать картинки и придумывать истории.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маленькая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 дома часто связано с приятной привычкой: укрыться пледом, играть с мягкой игрушкой или слушать тишину. Такой уголок словно говорит: «Здесь тебе хорошо».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родного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человека есть своё особое место, дом становится ещё ближе и теплее. Даже небольшой уголок может хранить спокойствие, добрые мысли и хорошее настроение.
</a:t>
            </a:r>
            <a:endParaRPr lang="en-US" sz="10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начинается с заботы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настоящим, когда в нём живут любовь, порядок и добрые дела. Он защищает, радует и запоминается на всю жизнь, потому что строится не только из стен, а из семейного тепла.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2026-05-25T17:23:50Z</dcterms:created>
  <dcterms:modified xsi:type="dcterms:W3CDTF">2026-05-25T17:23:50Z</dcterms:modified>
</cp:coreProperties>
</file>